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779" r:id="rId4"/>
    <p:sldId id="784" r:id="rId5"/>
    <p:sldId id="786" r:id="rId6"/>
    <p:sldId id="789" r:id="rId7"/>
    <p:sldId id="271" r:id="rId8"/>
    <p:sldId id="270" r:id="rId9"/>
    <p:sldId id="272" r:id="rId10"/>
    <p:sldId id="273" r:id="rId11"/>
    <p:sldId id="274" r:id="rId12"/>
    <p:sldId id="275" r:id="rId13"/>
    <p:sldId id="783" r:id="rId14"/>
    <p:sldId id="791" r:id="rId15"/>
  </p:sldIdLst>
  <p:sldSz cx="12192000" cy="6858000"/>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8569BC4-7F02-19D7-FD0F-90CB464DBF68}" name="Clementina Canel" initials="CC" userId="S::clementina.canel@fepra.ro::7149bad4-3cd5-4f67-8655-55bd6947a8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 mediu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C2444E03-B8A7-8C42-5028-2434A842CF81}"/>
              </a:ext>
            </a:extLst>
          </p:cNvPr>
          <p:cNvSpPr>
            <a:spLocks noGrp="1"/>
          </p:cNvSpPr>
          <p:nvPr>
            <p:ph type="ctrTitle"/>
          </p:nvPr>
        </p:nvSpPr>
        <p:spPr>
          <a:xfrm>
            <a:off x="1524000" y="1122363"/>
            <a:ext cx="9144000" cy="2387600"/>
          </a:xfrm>
        </p:spPr>
        <p:txBody>
          <a:bodyPr anchor="b"/>
          <a:lstStyle>
            <a:lvl1pPr algn="ctr">
              <a:defRPr sz="6000"/>
            </a:lvl1pPr>
          </a:lstStyle>
          <a:p>
            <a:r>
              <a:rPr lang="ro-RO"/>
              <a:t>Faceți clic pentru a edita stilul de titlu coordonator</a:t>
            </a:r>
          </a:p>
        </p:txBody>
      </p:sp>
      <p:sp>
        <p:nvSpPr>
          <p:cNvPr id="3" name="Subtitlu 2">
            <a:extLst>
              <a:ext uri="{FF2B5EF4-FFF2-40B4-BE49-F238E27FC236}">
                <a16:creationId xmlns:a16="http://schemas.microsoft.com/office/drawing/2014/main" id="{8F016AD4-8C13-A8D4-9891-AB6B739B55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o-RO"/>
              <a:t>Faceți clic pentru a edita stilul de subtitlu coordonator</a:t>
            </a:r>
          </a:p>
        </p:txBody>
      </p:sp>
      <p:sp>
        <p:nvSpPr>
          <p:cNvPr id="4" name="Substituent dată 3">
            <a:extLst>
              <a:ext uri="{FF2B5EF4-FFF2-40B4-BE49-F238E27FC236}">
                <a16:creationId xmlns:a16="http://schemas.microsoft.com/office/drawing/2014/main" id="{56D70308-7409-CB12-8FD8-E7CF8300F735}"/>
              </a:ext>
            </a:extLst>
          </p:cNvPr>
          <p:cNvSpPr>
            <a:spLocks noGrp="1"/>
          </p:cNvSpPr>
          <p:nvPr>
            <p:ph type="dt" sz="half" idx="10"/>
          </p:nvPr>
        </p:nvSpPr>
        <p:spPr/>
        <p:txBody>
          <a:bodyPr/>
          <a:lstStyle/>
          <a:p>
            <a:fld id="{0798B109-A425-4F48-BB0D-1ED348D13C36}" type="datetimeFigureOut">
              <a:rPr lang="ro-RO" smtClean="0"/>
              <a:t>28.09.2022</a:t>
            </a:fld>
            <a:endParaRPr lang="ro-RO"/>
          </a:p>
        </p:txBody>
      </p:sp>
      <p:sp>
        <p:nvSpPr>
          <p:cNvPr id="5" name="Substituent subsol 4">
            <a:extLst>
              <a:ext uri="{FF2B5EF4-FFF2-40B4-BE49-F238E27FC236}">
                <a16:creationId xmlns:a16="http://schemas.microsoft.com/office/drawing/2014/main" id="{42FA8389-0965-9BB1-965A-2A5DC90BF18E}"/>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5BDAC713-B18A-B5E7-6529-5FC5455B2369}"/>
              </a:ext>
            </a:extLst>
          </p:cNvPr>
          <p:cNvSpPr>
            <a:spLocks noGrp="1"/>
          </p:cNvSpPr>
          <p:nvPr>
            <p:ph type="sldNum" sz="quarter" idx="12"/>
          </p:nvPr>
        </p:nvSpPr>
        <p:spPr/>
        <p:txBody>
          <a:bodyPr/>
          <a:lstStyle/>
          <a:p>
            <a:fld id="{2319BE5E-FAD4-465E-822D-15404DC996DA}" type="slidenum">
              <a:rPr lang="ro-RO" smtClean="0"/>
              <a:t>‹#›</a:t>
            </a:fld>
            <a:endParaRPr lang="ro-RO"/>
          </a:p>
        </p:txBody>
      </p:sp>
    </p:spTree>
    <p:extLst>
      <p:ext uri="{BB962C8B-B14F-4D97-AF65-F5344CB8AC3E}">
        <p14:creationId xmlns:p14="http://schemas.microsoft.com/office/powerpoint/2010/main" val="1813947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5AAB166-EFC9-CF8A-FDDC-39CAEB0CE3A9}"/>
              </a:ext>
            </a:extLst>
          </p:cNvPr>
          <p:cNvSpPr>
            <a:spLocks noGrp="1"/>
          </p:cNvSpPr>
          <p:nvPr>
            <p:ph type="title"/>
          </p:nvPr>
        </p:nvSpPr>
        <p:spPr/>
        <p:txBody>
          <a:body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FB8E3FB9-B7C4-E81B-1DDA-306B9A69420A}"/>
              </a:ext>
            </a:extLst>
          </p:cNvPr>
          <p:cNvSpPr>
            <a:spLocks noGrp="1"/>
          </p:cNvSpPr>
          <p:nvPr>
            <p:ph idx="1"/>
          </p:nvPr>
        </p:nvSpPr>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33349B0B-E14F-7B42-A5C0-825E786066B5}"/>
              </a:ext>
            </a:extLst>
          </p:cNvPr>
          <p:cNvSpPr>
            <a:spLocks noGrp="1"/>
          </p:cNvSpPr>
          <p:nvPr>
            <p:ph type="dt" sz="half" idx="10"/>
          </p:nvPr>
        </p:nvSpPr>
        <p:spPr/>
        <p:txBody>
          <a:bodyPr/>
          <a:lstStyle/>
          <a:p>
            <a:fld id="{0798B109-A425-4F48-BB0D-1ED348D13C36}" type="datetimeFigureOut">
              <a:rPr lang="ro-RO" smtClean="0"/>
              <a:t>28.09.2022</a:t>
            </a:fld>
            <a:endParaRPr lang="ro-RO"/>
          </a:p>
        </p:txBody>
      </p:sp>
      <p:sp>
        <p:nvSpPr>
          <p:cNvPr id="5" name="Substituent subsol 4">
            <a:extLst>
              <a:ext uri="{FF2B5EF4-FFF2-40B4-BE49-F238E27FC236}">
                <a16:creationId xmlns:a16="http://schemas.microsoft.com/office/drawing/2014/main" id="{39A16538-C69F-F242-946A-B66CFBFC0183}"/>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271AB099-FDAA-61D1-51EF-F6DC705D2D93}"/>
              </a:ext>
            </a:extLst>
          </p:cNvPr>
          <p:cNvSpPr>
            <a:spLocks noGrp="1"/>
          </p:cNvSpPr>
          <p:nvPr>
            <p:ph type="sldNum" sz="quarter" idx="12"/>
          </p:nvPr>
        </p:nvSpPr>
        <p:spPr/>
        <p:txBody>
          <a:bodyPr/>
          <a:lstStyle/>
          <a:p>
            <a:fld id="{2319BE5E-FAD4-465E-822D-15404DC996DA}" type="slidenum">
              <a:rPr lang="ro-RO" smtClean="0"/>
              <a:t>‹#›</a:t>
            </a:fld>
            <a:endParaRPr lang="ro-RO"/>
          </a:p>
        </p:txBody>
      </p:sp>
    </p:spTree>
    <p:extLst>
      <p:ext uri="{BB962C8B-B14F-4D97-AF65-F5344CB8AC3E}">
        <p14:creationId xmlns:p14="http://schemas.microsoft.com/office/powerpoint/2010/main" val="1396339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7F1E99C7-52CA-4D05-2FE3-B6DE676B149D}"/>
              </a:ext>
            </a:extLst>
          </p:cNvPr>
          <p:cNvSpPr>
            <a:spLocks noGrp="1"/>
          </p:cNvSpPr>
          <p:nvPr>
            <p:ph type="title"/>
          </p:nvPr>
        </p:nvSpPr>
        <p:spPr>
          <a:xfrm>
            <a:off x="831850" y="1709738"/>
            <a:ext cx="10515600" cy="2852737"/>
          </a:xfrm>
        </p:spPr>
        <p:txBody>
          <a:bodyPr anchor="b"/>
          <a:lstStyle>
            <a:lvl1pPr>
              <a:defRPr sz="6000"/>
            </a:lvl1pPr>
          </a:lstStyle>
          <a:p>
            <a:r>
              <a:rPr lang="ro-RO"/>
              <a:t>Faceți clic pentru a edita stilul de titlu coordonator</a:t>
            </a:r>
          </a:p>
        </p:txBody>
      </p:sp>
      <p:sp>
        <p:nvSpPr>
          <p:cNvPr id="3" name="Substituent text 2">
            <a:extLst>
              <a:ext uri="{FF2B5EF4-FFF2-40B4-BE49-F238E27FC236}">
                <a16:creationId xmlns:a16="http://schemas.microsoft.com/office/drawing/2014/main" id="{E8CB4803-8D6B-B14A-297C-040BB896D0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o-RO"/>
              <a:t>Faceţi clic pentru a edita Master stiluri text</a:t>
            </a:r>
          </a:p>
        </p:txBody>
      </p:sp>
      <p:sp>
        <p:nvSpPr>
          <p:cNvPr id="4" name="Substituent dată 3">
            <a:extLst>
              <a:ext uri="{FF2B5EF4-FFF2-40B4-BE49-F238E27FC236}">
                <a16:creationId xmlns:a16="http://schemas.microsoft.com/office/drawing/2014/main" id="{6458D8C9-0568-B006-2DA9-FE85B4A34791}"/>
              </a:ext>
            </a:extLst>
          </p:cNvPr>
          <p:cNvSpPr>
            <a:spLocks noGrp="1"/>
          </p:cNvSpPr>
          <p:nvPr>
            <p:ph type="dt" sz="half" idx="10"/>
          </p:nvPr>
        </p:nvSpPr>
        <p:spPr/>
        <p:txBody>
          <a:bodyPr/>
          <a:lstStyle/>
          <a:p>
            <a:fld id="{0798B109-A425-4F48-BB0D-1ED348D13C36}" type="datetimeFigureOut">
              <a:rPr lang="ro-RO" smtClean="0"/>
              <a:t>28.09.2022</a:t>
            </a:fld>
            <a:endParaRPr lang="ro-RO"/>
          </a:p>
        </p:txBody>
      </p:sp>
      <p:sp>
        <p:nvSpPr>
          <p:cNvPr id="5" name="Substituent subsol 4">
            <a:extLst>
              <a:ext uri="{FF2B5EF4-FFF2-40B4-BE49-F238E27FC236}">
                <a16:creationId xmlns:a16="http://schemas.microsoft.com/office/drawing/2014/main" id="{C4087DC8-3378-6CBD-FB31-B22BBA13CF31}"/>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B6AE59F9-EF6F-522B-B052-741B83EDB682}"/>
              </a:ext>
            </a:extLst>
          </p:cNvPr>
          <p:cNvSpPr>
            <a:spLocks noGrp="1"/>
          </p:cNvSpPr>
          <p:nvPr>
            <p:ph type="sldNum" sz="quarter" idx="12"/>
          </p:nvPr>
        </p:nvSpPr>
        <p:spPr/>
        <p:txBody>
          <a:bodyPr/>
          <a:lstStyle/>
          <a:p>
            <a:fld id="{2319BE5E-FAD4-465E-822D-15404DC996DA}" type="slidenum">
              <a:rPr lang="ro-RO" smtClean="0"/>
              <a:t>‹#›</a:t>
            </a:fld>
            <a:endParaRPr lang="ro-RO"/>
          </a:p>
        </p:txBody>
      </p:sp>
    </p:spTree>
    <p:extLst>
      <p:ext uri="{BB962C8B-B14F-4D97-AF65-F5344CB8AC3E}">
        <p14:creationId xmlns:p14="http://schemas.microsoft.com/office/powerpoint/2010/main" val="3201065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D4E4E107-78AB-8DCB-0D19-B202C55B66F6}"/>
              </a:ext>
            </a:extLst>
          </p:cNvPr>
          <p:cNvSpPr>
            <a:spLocks noGrp="1"/>
          </p:cNvSpPr>
          <p:nvPr>
            <p:ph type="title"/>
          </p:nvPr>
        </p:nvSpPr>
        <p:spPr/>
        <p:txBody>
          <a:body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5718BA10-65C7-84C8-D7C3-86FC58601A85}"/>
              </a:ext>
            </a:extLst>
          </p:cNvPr>
          <p:cNvSpPr>
            <a:spLocks noGrp="1"/>
          </p:cNvSpPr>
          <p:nvPr>
            <p:ph sz="half" idx="1"/>
          </p:nvPr>
        </p:nvSpPr>
        <p:spPr>
          <a:xfrm>
            <a:off x="838200" y="1825625"/>
            <a:ext cx="5181600" cy="435133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conținut 3">
            <a:extLst>
              <a:ext uri="{FF2B5EF4-FFF2-40B4-BE49-F238E27FC236}">
                <a16:creationId xmlns:a16="http://schemas.microsoft.com/office/drawing/2014/main" id="{2ABF1D28-EF29-AC41-EC83-EAAAA3774AA8}"/>
              </a:ext>
            </a:extLst>
          </p:cNvPr>
          <p:cNvSpPr>
            <a:spLocks noGrp="1"/>
          </p:cNvSpPr>
          <p:nvPr>
            <p:ph sz="half" idx="2"/>
          </p:nvPr>
        </p:nvSpPr>
        <p:spPr>
          <a:xfrm>
            <a:off x="6172200" y="1825625"/>
            <a:ext cx="5181600" cy="435133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5" name="Substituent dată 4">
            <a:extLst>
              <a:ext uri="{FF2B5EF4-FFF2-40B4-BE49-F238E27FC236}">
                <a16:creationId xmlns:a16="http://schemas.microsoft.com/office/drawing/2014/main" id="{26A94F0E-BB5F-4626-0823-6A8A131E8B56}"/>
              </a:ext>
            </a:extLst>
          </p:cNvPr>
          <p:cNvSpPr>
            <a:spLocks noGrp="1"/>
          </p:cNvSpPr>
          <p:nvPr>
            <p:ph type="dt" sz="half" idx="10"/>
          </p:nvPr>
        </p:nvSpPr>
        <p:spPr/>
        <p:txBody>
          <a:bodyPr/>
          <a:lstStyle/>
          <a:p>
            <a:fld id="{0798B109-A425-4F48-BB0D-1ED348D13C36}" type="datetimeFigureOut">
              <a:rPr lang="ro-RO" smtClean="0"/>
              <a:t>28.09.2022</a:t>
            </a:fld>
            <a:endParaRPr lang="ro-RO"/>
          </a:p>
        </p:txBody>
      </p:sp>
      <p:sp>
        <p:nvSpPr>
          <p:cNvPr id="6" name="Substituent subsol 5">
            <a:extLst>
              <a:ext uri="{FF2B5EF4-FFF2-40B4-BE49-F238E27FC236}">
                <a16:creationId xmlns:a16="http://schemas.microsoft.com/office/drawing/2014/main" id="{CE666167-5D44-30A4-3799-23BEDB3CC744}"/>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8996FDB5-7EA5-8570-0C35-B167BCF6B523}"/>
              </a:ext>
            </a:extLst>
          </p:cNvPr>
          <p:cNvSpPr>
            <a:spLocks noGrp="1"/>
          </p:cNvSpPr>
          <p:nvPr>
            <p:ph type="sldNum" sz="quarter" idx="12"/>
          </p:nvPr>
        </p:nvSpPr>
        <p:spPr/>
        <p:txBody>
          <a:bodyPr/>
          <a:lstStyle/>
          <a:p>
            <a:fld id="{2319BE5E-FAD4-465E-822D-15404DC996DA}" type="slidenum">
              <a:rPr lang="ro-RO" smtClean="0"/>
              <a:t>‹#›</a:t>
            </a:fld>
            <a:endParaRPr lang="ro-RO"/>
          </a:p>
        </p:txBody>
      </p:sp>
    </p:spTree>
    <p:extLst>
      <p:ext uri="{BB962C8B-B14F-4D97-AF65-F5344CB8AC3E}">
        <p14:creationId xmlns:p14="http://schemas.microsoft.com/office/powerpoint/2010/main" val="2257328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2EBED69F-34BE-344B-5260-69F65DBA964C}"/>
              </a:ext>
            </a:extLst>
          </p:cNvPr>
          <p:cNvSpPr>
            <a:spLocks noGrp="1"/>
          </p:cNvSpPr>
          <p:nvPr>
            <p:ph type="title"/>
          </p:nvPr>
        </p:nvSpPr>
        <p:spPr>
          <a:xfrm>
            <a:off x="839788" y="365125"/>
            <a:ext cx="10515600" cy="1325563"/>
          </a:xfrm>
        </p:spPr>
        <p:txBody>
          <a:bodyPr/>
          <a:lstStyle/>
          <a:p>
            <a:r>
              <a:rPr lang="ro-RO"/>
              <a:t>Faceți clic pentru a edita stilul de titlu coordonator</a:t>
            </a:r>
          </a:p>
        </p:txBody>
      </p:sp>
      <p:sp>
        <p:nvSpPr>
          <p:cNvPr id="3" name="Substituent text 2">
            <a:extLst>
              <a:ext uri="{FF2B5EF4-FFF2-40B4-BE49-F238E27FC236}">
                <a16:creationId xmlns:a16="http://schemas.microsoft.com/office/drawing/2014/main" id="{F7596149-CECC-53A9-0311-8ADD42F8A4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4" name="Substituent conținut 3">
            <a:extLst>
              <a:ext uri="{FF2B5EF4-FFF2-40B4-BE49-F238E27FC236}">
                <a16:creationId xmlns:a16="http://schemas.microsoft.com/office/drawing/2014/main" id="{8D226FE1-2877-2A3D-4BDE-55807C714F64}"/>
              </a:ext>
            </a:extLst>
          </p:cNvPr>
          <p:cNvSpPr>
            <a:spLocks noGrp="1"/>
          </p:cNvSpPr>
          <p:nvPr>
            <p:ph sz="half" idx="2"/>
          </p:nvPr>
        </p:nvSpPr>
        <p:spPr>
          <a:xfrm>
            <a:off x="839788" y="2505075"/>
            <a:ext cx="5157787"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5" name="Substituent text 4">
            <a:extLst>
              <a:ext uri="{FF2B5EF4-FFF2-40B4-BE49-F238E27FC236}">
                <a16:creationId xmlns:a16="http://schemas.microsoft.com/office/drawing/2014/main" id="{63173A29-37E0-A2CB-63DF-45F89508EF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6" name="Substituent conținut 5">
            <a:extLst>
              <a:ext uri="{FF2B5EF4-FFF2-40B4-BE49-F238E27FC236}">
                <a16:creationId xmlns:a16="http://schemas.microsoft.com/office/drawing/2014/main" id="{8C670F4B-1490-79CC-2690-3C9C2095A10F}"/>
              </a:ext>
            </a:extLst>
          </p:cNvPr>
          <p:cNvSpPr>
            <a:spLocks noGrp="1"/>
          </p:cNvSpPr>
          <p:nvPr>
            <p:ph sz="quarter" idx="4"/>
          </p:nvPr>
        </p:nvSpPr>
        <p:spPr>
          <a:xfrm>
            <a:off x="6172200" y="2505075"/>
            <a:ext cx="5183188"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7" name="Substituent dată 6">
            <a:extLst>
              <a:ext uri="{FF2B5EF4-FFF2-40B4-BE49-F238E27FC236}">
                <a16:creationId xmlns:a16="http://schemas.microsoft.com/office/drawing/2014/main" id="{92020B34-84FE-92CC-0912-61BAB0FFB0AC}"/>
              </a:ext>
            </a:extLst>
          </p:cNvPr>
          <p:cNvSpPr>
            <a:spLocks noGrp="1"/>
          </p:cNvSpPr>
          <p:nvPr>
            <p:ph type="dt" sz="half" idx="10"/>
          </p:nvPr>
        </p:nvSpPr>
        <p:spPr/>
        <p:txBody>
          <a:bodyPr/>
          <a:lstStyle/>
          <a:p>
            <a:fld id="{0798B109-A425-4F48-BB0D-1ED348D13C36}" type="datetimeFigureOut">
              <a:rPr lang="ro-RO" smtClean="0"/>
              <a:t>28.09.2022</a:t>
            </a:fld>
            <a:endParaRPr lang="ro-RO"/>
          </a:p>
        </p:txBody>
      </p:sp>
      <p:sp>
        <p:nvSpPr>
          <p:cNvPr id="8" name="Substituent subsol 7">
            <a:extLst>
              <a:ext uri="{FF2B5EF4-FFF2-40B4-BE49-F238E27FC236}">
                <a16:creationId xmlns:a16="http://schemas.microsoft.com/office/drawing/2014/main" id="{7F4ED9AE-9F4C-0BD4-8EAB-4AB2B7224BF3}"/>
              </a:ext>
            </a:extLst>
          </p:cNvPr>
          <p:cNvSpPr>
            <a:spLocks noGrp="1"/>
          </p:cNvSpPr>
          <p:nvPr>
            <p:ph type="ftr" sz="quarter" idx="11"/>
          </p:nvPr>
        </p:nvSpPr>
        <p:spPr/>
        <p:txBody>
          <a:bodyPr/>
          <a:lstStyle/>
          <a:p>
            <a:endParaRPr lang="ro-RO"/>
          </a:p>
        </p:txBody>
      </p:sp>
      <p:sp>
        <p:nvSpPr>
          <p:cNvPr id="9" name="Substituent număr diapozitiv 8">
            <a:extLst>
              <a:ext uri="{FF2B5EF4-FFF2-40B4-BE49-F238E27FC236}">
                <a16:creationId xmlns:a16="http://schemas.microsoft.com/office/drawing/2014/main" id="{4D08B90B-85B9-4676-1E2F-68D79A09A820}"/>
              </a:ext>
            </a:extLst>
          </p:cNvPr>
          <p:cNvSpPr>
            <a:spLocks noGrp="1"/>
          </p:cNvSpPr>
          <p:nvPr>
            <p:ph type="sldNum" sz="quarter" idx="12"/>
          </p:nvPr>
        </p:nvSpPr>
        <p:spPr/>
        <p:txBody>
          <a:bodyPr/>
          <a:lstStyle/>
          <a:p>
            <a:fld id="{2319BE5E-FAD4-465E-822D-15404DC996DA}" type="slidenum">
              <a:rPr lang="ro-RO" smtClean="0"/>
              <a:t>‹#›</a:t>
            </a:fld>
            <a:endParaRPr lang="ro-RO"/>
          </a:p>
        </p:txBody>
      </p:sp>
    </p:spTree>
    <p:extLst>
      <p:ext uri="{BB962C8B-B14F-4D97-AF65-F5344CB8AC3E}">
        <p14:creationId xmlns:p14="http://schemas.microsoft.com/office/powerpoint/2010/main" val="3068214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A8987B5A-CA9A-2F3C-539F-497FC90CD452}"/>
              </a:ext>
            </a:extLst>
          </p:cNvPr>
          <p:cNvSpPr>
            <a:spLocks noGrp="1"/>
          </p:cNvSpPr>
          <p:nvPr>
            <p:ph type="title"/>
          </p:nvPr>
        </p:nvSpPr>
        <p:spPr/>
        <p:txBody>
          <a:bodyPr/>
          <a:lstStyle/>
          <a:p>
            <a:r>
              <a:rPr lang="ro-RO"/>
              <a:t>Faceți clic pentru a edita stilul de titlu coordonator</a:t>
            </a:r>
          </a:p>
        </p:txBody>
      </p:sp>
      <p:sp>
        <p:nvSpPr>
          <p:cNvPr id="3" name="Substituent dată 2">
            <a:extLst>
              <a:ext uri="{FF2B5EF4-FFF2-40B4-BE49-F238E27FC236}">
                <a16:creationId xmlns:a16="http://schemas.microsoft.com/office/drawing/2014/main" id="{49F19CB7-B8B0-0591-ACC3-8D83E5CBB4E5}"/>
              </a:ext>
            </a:extLst>
          </p:cNvPr>
          <p:cNvSpPr>
            <a:spLocks noGrp="1"/>
          </p:cNvSpPr>
          <p:nvPr>
            <p:ph type="dt" sz="half" idx="10"/>
          </p:nvPr>
        </p:nvSpPr>
        <p:spPr/>
        <p:txBody>
          <a:bodyPr/>
          <a:lstStyle/>
          <a:p>
            <a:fld id="{0798B109-A425-4F48-BB0D-1ED348D13C36}" type="datetimeFigureOut">
              <a:rPr lang="ro-RO" smtClean="0"/>
              <a:t>28.09.2022</a:t>
            </a:fld>
            <a:endParaRPr lang="ro-RO"/>
          </a:p>
        </p:txBody>
      </p:sp>
      <p:sp>
        <p:nvSpPr>
          <p:cNvPr id="4" name="Substituent subsol 3">
            <a:extLst>
              <a:ext uri="{FF2B5EF4-FFF2-40B4-BE49-F238E27FC236}">
                <a16:creationId xmlns:a16="http://schemas.microsoft.com/office/drawing/2014/main" id="{8976446C-6CAD-B042-467D-0715980E797E}"/>
              </a:ext>
            </a:extLst>
          </p:cNvPr>
          <p:cNvSpPr>
            <a:spLocks noGrp="1"/>
          </p:cNvSpPr>
          <p:nvPr>
            <p:ph type="ftr" sz="quarter" idx="11"/>
          </p:nvPr>
        </p:nvSpPr>
        <p:spPr/>
        <p:txBody>
          <a:bodyPr/>
          <a:lstStyle/>
          <a:p>
            <a:endParaRPr lang="ro-RO"/>
          </a:p>
        </p:txBody>
      </p:sp>
      <p:sp>
        <p:nvSpPr>
          <p:cNvPr id="5" name="Substituent număr diapozitiv 4">
            <a:extLst>
              <a:ext uri="{FF2B5EF4-FFF2-40B4-BE49-F238E27FC236}">
                <a16:creationId xmlns:a16="http://schemas.microsoft.com/office/drawing/2014/main" id="{A81BAD82-4150-F4D2-7ACE-D425418993D6}"/>
              </a:ext>
            </a:extLst>
          </p:cNvPr>
          <p:cNvSpPr>
            <a:spLocks noGrp="1"/>
          </p:cNvSpPr>
          <p:nvPr>
            <p:ph type="sldNum" sz="quarter" idx="12"/>
          </p:nvPr>
        </p:nvSpPr>
        <p:spPr/>
        <p:txBody>
          <a:bodyPr/>
          <a:lstStyle/>
          <a:p>
            <a:fld id="{2319BE5E-FAD4-465E-822D-15404DC996DA}" type="slidenum">
              <a:rPr lang="ro-RO" smtClean="0"/>
              <a:t>‹#›</a:t>
            </a:fld>
            <a:endParaRPr lang="ro-RO"/>
          </a:p>
        </p:txBody>
      </p:sp>
    </p:spTree>
    <p:extLst>
      <p:ext uri="{BB962C8B-B14F-4D97-AF65-F5344CB8AC3E}">
        <p14:creationId xmlns:p14="http://schemas.microsoft.com/office/powerpoint/2010/main" val="3759753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a:extLst>
              <a:ext uri="{FF2B5EF4-FFF2-40B4-BE49-F238E27FC236}">
                <a16:creationId xmlns:a16="http://schemas.microsoft.com/office/drawing/2014/main" id="{774008AD-3900-BFA9-B367-9CC96E8A7B92}"/>
              </a:ext>
            </a:extLst>
          </p:cNvPr>
          <p:cNvSpPr>
            <a:spLocks noGrp="1"/>
          </p:cNvSpPr>
          <p:nvPr>
            <p:ph type="dt" sz="half" idx="10"/>
          </p:nvPr>
        </p:nvSpPr>
        <p:spPr/>
        <p:txBody>
          <a:bodyPr/>
          <a:lstStyle/>
          <a:p>
            <a:fld id="{0798B109-A425-4F48-BB0D-1ED348D13C36}" type="datetimeFigureOut">
              <a:rPr lang="ro-RO" smtClean="0"/>
              <a:t>28.09.2022</a:t>
            </a:fld>
            <a:endParaRPr lang="ro-RO"/>
          </a:p>
        </p:txBody>
      </p:sp>
      <p:sp>
        <p:nvSpPr>
          <p:cNvPr id="3" name="Substituent subsol 2">
            <a:extLst>
              <a:ext uri="{FF2B5EF4-FFF2-40B4-BE49-F238E27FC236}">
                <a16:creationId xmlns:a16="http://schemas.microsoft.com/office/drawing/2014/main" id="{5EA60D4C-B57C-D49D-FA2F-4DD5E496304A}"/>
              </a:ext>
            </a:extLst>
          </p:cNvPr>
          <p:cNvSpPr>
            <a:spLocks noGrp="1"/>
          </p:cNvSpPr>
          <p:nvPr>
            <p:ph type="ftr" sz="quarter" idx="11"/>
          </p:nvPr>
        </p:nvSpPr>
        <p:spPr/>
        <p:txBody>
          <a:bodyPr/>
          <a:lstStyle/>
          <a:p>
            <a:endParaRPr lang="ro-RO"/>
          </a:p>
        </p:txBody>
      </p:sp>
      <p:sp>
        <p:nvSpPr>
          <p:cNvPr id="4" name="Substituent număr diapozitiv 3">
            <a:extLst>
              <a:ext uri="{FF2B5EF4-FFF2-40B4-BE49-F238E27FC236}">
                <a16:creationId xmlns:a16="http://schemas.microsoft.com/office/drawing/2014/main" id="{FC3E74D1-B619-3FD3-D359-A7F8E4A6CAAA}"/>
              </a:ext>
            </a:extLst>
          </p:cNvPr>
          <p:cNvSpPr>
            <a:spLocks noGrp="1"/>
          </p:cNvSpPr>
          <p:nvPr>
            <p:ph type="sldNum" sz="quarter" idx="12"/>
          </p:nvPr>
        </p:nvSpPr>
        <p:spPr/>
        <p:txBody>
          <a:bodyPr/>
          <a:lstStyle/>
          <a:p>
            <a:fld id="{2319BE5E-FAD4-465E-822D-15404DC996DA}" type="slidenum">
              <a:rPr lang="ro-RO" smtClean="0"/>
              <a:t>‹#›</a:t>
            </a:fld>
            <a:endParaRPr lang="ro-RO"/>
          </a:p>
        </p:txBody>
      </p:sp>
    </p:spTree>
    <p:extLst>
      <p:ext uri="{BB962C8B-B14F-4D97-AF65-F5344CB8AC3E}">
        <p14:creationId xmlns:p14="http://schemas.microsoft.com/office/powerpoint/2010/main" val="3718246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5E2D6E29-B3FA-D6CF-4BC9-B88499E067A8}"/>
              </a:ext>
            </a:extLst>
          </p:cNvPr>
          <p:cNvSpPr>
            <a:spLocks noGrp="1"/>
          </p:cNvSpPr>
          <p:nvPr>
            <p:ph type="title"/>
          </p:nvPr>
        </p:nvSpPr>
        <p:spPr>
          <a:xfrm>
            <a:off x="839788" y="457200"/>
            <a:ext cx="3932237" cy="1600200"/>
          </a:xfrm>
        </p:spPr>
        <p:txBody>
          <a:bodyPr anchor="b"/>
          <a:lstStyle>
            <a:lvl1pPr>
              <a:defRPr sz="3200"/>
            </a:lvl1p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7C15965B-3591-5C76-6689-0FA5CAC4AE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text 3">
            <a:extLst>
              <a:ext uri="{FF2B5EF4-FFF2-40B4-BE49-F238E27FC236}">
                <a16:creationId xmlns:a16="http://schemas.microsoft.com/office/drawing/2014/main" id="{1B211AAA-954F-2DCF-5E0E-B71CC87F84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7FEC7035-E6F2-48B2-8D92-349880EBB9F5}"/>
              </a:ext>
            </a:extLst>
          </p:cNvPr>
          <p:cNvSpPr>
            <a:spLocks noGrp="1"/>
          </p:cNvSpPr>
          <p:nvPr>
            <p:ph type="dt" sz="half" idx="10"/>
          </p:nvPr>
        </p:nvSpPr>
        <p:spPr/>
        <p:txBody>
          <a:bodyPr/>
          <a:lstStyle/>
          <a:p>
            <a:fld id="{0798B109-A425-4F48-BB0D-1ED348D13C36}" type="datetimeFigureOut">
              <a:rPr lang="ro-RO" smtClean="0"/>
              <a:t>28.09.2022</a:t>
            </a:fld>
            <a:endParaRPr lang="ro-RO"/>
          </a:p>
        </p:txBody>
      </p:sp>
      <p:sp>
        <p:nvSpPr>
          <p:cNvPr id="6" name="Substituent subsol 5">
            <a:extLst>
              <a:ext uri="{FF2B5EF4-FFF2-40B4-BE49-F238E27FC236}">
                <a16:creationId xmlns:a16="http://schemas.microsoft.com/office/drawing/2014/main" id="{EE7DE9B9-8335-DFA3-4CED-13EA85353F0E}"/>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71FD68A7-0366-97D9-E740-1B3CA642BBF3}"/>
              </a:ext>
            </a:extLst>
          </p:cNvPr>
          <p:cNvSpPr>
            <a:spLocks noGrp="1"/>
          </p:cNvSpPr>
          <p:nvPr>
            <p:ph type="sldNum" sz="quarter" idx="12"/>
          </p:nvPr>
        </p:nvSpPr>
        <p:spPr/>
        <p:txBody>
          <a:bodyPr/>
          <a:lstStyle/>
          <a:p>
            <a:fld id="{2319BE5E-FAD4-465E-822D-15404DC996DA}" type="slidenum">
              <a:rPr lang="ro-RO" smtClean="0"/>
              <a:t>‹#›</a:t>
            </a:fld>
            <a:endParaRPr lang="ro-RO"/>
          </a:p>
        </p:txBody>
      </p:sp>
    </p:spTree>
    <p:extLst>
      <p:ext uri="{BB962C8B-B14F-4D97-AF65-F5344CB8AC3E}">
        <p14:creationId xmlns:p14="http://schemas.microsoft.com/office/powerpoint/2010/main" val="965205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FB0BA576-0229-21A6-E111-570FAD8E45B6}"/>
              </a:ext>
            </a:extLst>
          </p:cNvPr>
          <p:cNvSpPr>
            <a:spLocks noGrp="1"/>
          </p:cNvSpPr>
          <p:nvPr>
            <p:ph type="title"/>
          </p:nvPr>
        </p:nvSpPr>
        <p:spPr>
          <a:xfrm>
            <a:off x="839788" y="457200"/>
            <a:ext cx="3932237" cy="1600200"/>
          </a:xfrm>
        </p:spPr>
        <p:txBody>
          <a:bodyPr anchor="b"/>
          <a:lstStyle>
            <a:lvl1pPr>
              <a:defRPr sz="3200"/>
            </a:lvl1pPr>
          </a:lstStyle>
          <a:p>
            <a:r>
              <a:rPr lang="ro-RO"/>
              <a:t>Faceți clic pentru a edita stilul de titlu coordonator</a:t>
            </a:r>
          </a:p>
        </p:txBody>
      </p:sp>
      <p:sp>
        <p:nvSpPr>
          <p:cNvPr id="3" name="Substituent imagine 2">
            <a:extLst>
              <a:ext uri="{FF2B5EF4-FFF2-40B4-BE49-F238E27FC236}">
                <a16:creationId xmlns:a16="http://schemas.microsoft.com/office/drawing/2014/main" id="{82F3983E-1B1E-EA28-2B41-8D495460A9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o-RO"/>
          </a:p>
        </p:txBody>
      </p:sp>
      <p:sp>
        <p:nvSpPr>
          <p:cNvPr id="4" name="Substituent text 3">
            <a:extLst>
              <a:ext uri="{FF2B5EF4-FFF2-40B4-BE49-F238E27FC236}">
                <a16:creationId xmlns:a16="http://schemas.microsoft.com/office/drawing/2014/main" id="{4E7A502C-7CC7-39FD-D69B-EE9C84506E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4C5FDCC2-E932-D496-036F-AC5C68CC26C1}"/>
              </a:ext>
            </a:extLst>
          </p:cNvPr>
          <p:cNvSpPr>
            <a:spLocks noGrp="1"/>
          </p:cNvSpPr>
          <p:nvPr>
            <p:ph type="dt" sz="half" idx="10"/>
          </p:nvPr>
        </p:nvSpPr>
        <p:spPr/>
        <p:txBody>
          <a:bodyPr/>
          <a:lstStyle/>
          <a:p>
            <a:fld id="{0798B109-A425-4F48-BB0D-1ED348D13C36}" type="datetimeFigureOut">
              <a:rPr lang="ro-RO" smtClean="0"/>
              <a:t>28.09.2022</a:t>
            </a:fld>
            <a:endParaRPr lang="ro-RO"/>
          </a:p>
        </p:txBody>
      </p:sp>
      <p:sp>
        <p:nvSpPr>
          <p:cNvPr id="6" name="Substituent subsol 5">
            <a:extLst>
              <a:ext uri="{FF2B5EF4-FFF2-40B4-BE49-F238E27FC236}">
                <a16:creationId xmlns:a16="http://schemas.microsoft.com/office/drawing/2014/main" id="{C5507C9A-05CA-0F14-43D1-1948DCE4ECEC}"/>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1014731B-CF10-4B38-1596-A607B2F01693}"/>
              </a:ext>
            </a:extLst>
          </p:cNvPr>
          <p:cNvSpPr>
            <a:spLocks noGrp="1"/>
          </p:cNvSpPr>
          <p:nvPr>
            <p:ph type="sldNum" sz="quarter" idx="12"/>
          </p:nvPr>
        </p:nvSpPr>
        <p:spPr/>
        <p:txBody>
          <a:bodyPr/>
          <a:lstStyle/>
          <a:p>
            <a:fld id="{2319BE5E-FAD4-465E-822D-15404DC996DA}" type="slidenum">
              <a:rPr lang="ro-RO" smtClean="0"/>
              <a:t>‹#›</a:t>
            </a:fld>
            <a:endParaRPr lang="ro-RO"/>
          </a:p>
        </p:txBody>
      </p:sp>
    </p:spTree>
    <p:extLst>
      <p:ext uri="{BB962C8B-B14F-4D97-AF65-F5344CB8AC3E}">
        <p14:creationId xmlns:p14="http://schemas.microsoft.com/office/powerpoint/2010/main" val="1141122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2D401C46-6F93-1E6C-B218-62F413AA7597}"/>
              </a:ext>
            </a:extLst>
          </p:cNvPr>
          <p:cNvSpPr>
            <a:spLocks noGrp="1"/>
          </p:cNvSpPr>
          <p:nvPr>
            <p:ph type="title"/>
          </p:nvPr>
        </p:nvSpPr>
        <p:spPr/>
        <p:txBody>
          <a:bodyPr/>
          <a:lstStyle/>
          <a:p>
            <a:r>
              <a:rPr lang="ro-RO"/>
              <a:t>Faceți clic pentru a edita stilul de titlu coordonator</a:t>
            </a:r>
          </a:p>
        </p:txBody>
      </p:sp>
      <p:sp>
        <p:nvSpPr>
          <p:cNvPr id="3" name="Substituent text vertical 2">
            <a:extLst>
              <a:ext uri="{FF2B5EF4-FFF2-40B4-BE49-F238E27FC236}">
                <a16:creationId xmlns:a16="http://schemas.microsoft.com/office/drawing/2014/main" id="{FA11B425-BEE4-CA45-65FE-345875FFD4BF}"/>
              </a:ext>
            </a:extLst>
          </p:cNvPr>
          <p:cNvSpPr>
            <a:spLocks noGrp="1"/>
          </p:cNvSpPr>
          <p:nvPr>
            <p:ph type="body" orient="vert" idx="1"/>
          </p:nvPr>
        </p:nvSpPr>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3A73C211-12E2-678A-F1BC-108B2160DCF1}"/>
              </a:ext>
            </a:extLst>
          </p:cNvPr>
          <p:cNvSpPr>
            <a:spLocks noGrp="1"/>
          </p:cNvSpPr>
          <p:nvPr>
            <p:ph type="dt" sz="half" idx="10"/>
          </p:nvPr>
        </p:nvSpPr>
        <p:spPr/>
        <p:txBody>
          <a:bodyPr/>
          <a:lstStyle/>
          <a:p>
            <a:fld id="{0798B109-A425-4F48-BB0D-1ED348D13C36}" type="datetimeFigureOut">
              <a:rPr lang="ro-RO" smtClean="0"/>
              <a:t>28.09.2022</a:t>
            </a:fld>
            <a:endParaRPr lang="ro-RO"/>
          </a:p>
        </p:txBody>
      </p:sp>
      <p:sp>
        <p:nvSpPr>
          <p:cNvPr id="5" name="Substituent subsol 4">
            <a:extLst>
              <a:ext uri="{FF2B5EF4-FFF2-40B4-BE49-F238E27FC236}">
                <a16:creationId xmlns:a16="http://schemas.microsoft.com/office/drawing/2014/main" id="{7B60CE3F-8A35-A8F1-9BEE-EF23C2BC2F1A}"/>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382241A6-FFFE-747A-8B28-0FAA3971B4FC}"/>
              </a:ext>
            </a:extLst>
          </p:cNvPr>
          <p:cNvSpPr>
            <a:spLocks noGrp="1"/>
          </p:cNvSpPr>
          <p:nvPr>
            <p:ph type="sldNum" sz="quarter" idx="12"/>
          </p:nvPr>
        </p:nvSpPr>
        <p:spPr/>
        <p:txBody>
          <a:bodyPr/>
          <a:lstStyle/>
          <a:p>
            <a:fld id="{2319BE5E-FAD4-465E-822D-15404DC996DA}" type="slidenum">
              <a:rPr lang="ro-RO" smtClean="0"/>
              <a:t>‹#›</a:t>
            </a:fld>
            <a:endParaRPr lang="ro-RO"/>
          </a:p>
        </p:txBody>
      </p:sp>
    </p:spTree>
    <p:extLst>
      <p:ext uri="{BB962C8B-B14F-4D97-AF65-F5344CB8AC3E}">
        <p14:creationId xmlns:p14="http://schemas.microsoft.com/office/powerpoint/2010/main" val="159373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a:extLst>
              <a:ext uri="{FF2B5EF4-FFF2-40B4-BE49-F238E27FC236}">
                <a16:creationId xmlns:a16="http://schemas.microsoft.com/office/drawing/2014/main" id="{B5B1F3F8-68FD-FDA8-4FD7-B934DA5A982F}"/>
              </a:ext>
            </a:extLst>
          </p:cNvPr>
          <p:cNvSpPr>
            <a:spLocks noGrp="1"/>
          </p:cNvSpPr>
          <p:nvPr>
            <p:ph type="title" orient="vert"/>
          </p:nvPr>
        </p:nvSpPr>
        <p:spPr>
          <a:xfrm>
            <a:off x="8724900" y="365125"/>
            <a:ext cx="2628900" cy="5811838"/>
          </a:xfrm>
        </p:spPr>
        <p:txBody>
          <a:bodyPr vert="eaVert"/>
          <a:lstStyle/>
          <a:p>
            <a:r>
              <a:rPr lang="ro-RO"/>
              <a:t>Faceți clic pentru a edita stilul de titlu coordonator</a:t>
            </a:r>
          </a:p>
        </p:txBody>
      </p:sp>
      <p:sp>
        <p:nvSpPr>
          <p:cNvPr id="3" name="Substituent text vertical 2">
            <a:extLst>
              <a:ext uri="{FF2B5EF4-FFF2-40B4-BE49-F238E27FC236}">
                <a16:creationId xmlns:a16="http://schemas.microsoft.com/office/drawing/2014/main" id="{255731D0-F597-B935-F521-AF09B14B562A}"/>
              </a:ext>
            </a:extLst>
          </p:cNvPr>
          <p:cNvSpPr>
            <a:spLocks noGrp="1"/>
          </p:cNvSpPr>
          <p:nvPr>
            <p:ph type="body" orient="vert" idx="1"/>
          </p:nvPr>
        </p:nvSpPr>
        <p:spPr>
          <a:xfrm>
            <a:off x="838200" y="365125"/>
            <a:ext cx="7734300" cy="5811838"/>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CD7114E3-B7D2-924F-A4EE-6A4B6D75E4BA}"/>
              </a:ext>
            </a:extLst>
          </p:cNvPr>
          <p:cNvSpPr>
            <a:spLocks noGrp="1"/>
          </p:cNvSpPr>
          <p:nvPr>
            <p:ph type="dt" sz="half" idx="10"/>
          </p:nvPr>
        </p:nvSpPr>
        <p:spPr/>
        <p:txBody>
          <a:bodyPr/>
          <a:lstStyle/>
          <a:p>
            <a:fld id="{0798B109-A425-4F48-BB0D-1ED348D13C36}" type="datetimeFigureOut">
              <a:rPr lang="ro-RO" smtClean="0"/>
              <a:t>28.09.2022</a:t>
            </a:fld>
            <a:endParaRPr lang="ro-RO"/>
          </a:p>
        </p:txBody>
      </p:sp>
      <p:sp>
        <p:nvSpPr>
          <p:cNvPr id="5" name="Substituent subsol 4">
            <a:extLst>
              <a:ext uri="{FF2B5EF4-FFF2-40B4-BE49-F238E27FC236}">
                <a16:creationId xmlns:a16="http://schemas.microsoft.com/office/drawing/2014/main" id="{58E06A19-83E5-A20F-8F39-2083A4DB41DE}"/>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E39735B2-F29B-5A78-1246-79639360D45A}"/>
              </a:ext>
            </a:extLst>
          </p:cNvPr>
          <p:cNvSpPr>
            <a:spLocks noGrp="1"/>
          </p:cNvSpPr>
          <p:nvPr>
            <p:ph type="sldNum" sz="quarter" idx="12"/>
          </p:nvPr>
        </p:nvSpPr>
        <p:spPr/>
        <p:txBody>
          <a:bodyPr/>
          <a:lstStyle/>
          <a:p>
            <a:fld id="{2319BE5E-FAD4-465E-822D-15404DC996DA}" type="slidenum">
              <a:rPr lang="ro-RO" smtClean="0"/>
              <a:t>‹#›</a:t>
            </a:fld>
            <a:endParaRPr lang="ro-RO"/>
          </a:p>
        </p:txBody>
      </p:sp>
    </p:spTree>
    <p:extLst>
      <p:ext uri="{BB962C8B-B14F-4D97-AF65-F5344CB8AC3E}">
        <p14:creationId xmlns:p14="http://schemas.microsoft.com/office/powerpoint/2010/main" val="2975881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F6A41-5B8D-4744-8E3A-8BEC73EDFB6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RO"/>
          </a:p>
        </p:txBody>
      </p:sp>
      <p:sp>
        <p:nvSpPr>
          <p:cNvPr id="3" name="Subtitle 2">
            <a:extLst>
              <a:ext uri="{FF2B5EF4-FFF2-40B4-BE49-F238E27FC236}">
                <a16:creationId xmlns:a16="http://schemas.microsoft.com/office/drawing/2014/main" id="{F63545BC-B552-314E-B872-54DDAD7AA8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RO"/>
          </a:p>
        </p:txBody>
      </p:sp>
      <p:sp>
        <p:nvSpPr>
          <p:cNvPr id="4" name="Date Placeholder 3">
            <a:extLst>
              <a:ext uri="{FF2B5EF4-FFF2-40B4-BE49-F238E27FC236}">
                <a16:creationId xmlns:a16="http://schemas.microsoft.com/office/drawing/2014/main" id="{FA7F48E4-A0EB-2247-80BD-D815D41425E9}"/>
              </a:ext>
            </a:extLst>
          </p:cNvPr>
          <p:cNvSpPr>
            <a:spLocks noGrp="1"/>
          </p:cNvSpPr>
          <p:nvPr>
            <p:ph type="dt" sz="half" idx="10"/>
          </p:nvPr>
        </p:nvSpPr>
        <p:spPr/>
        <p:txBody>
          <a:bodyPr/>
          <a:lstStyle/>
          <a:p>
            <a:fld id="{A0D2A88E-EC6F-B946-A8D1-03DC620BCE1C}" type="datetimeFigureOut">
              <a:rPr lang="en-RO" smtClean="0"/>
              <a:t>09/28/2022</a:t>
            </a:fld>
            <a:endParaRPr lang="en-RO"/>
          </a:p>
        </p:txBody>
      </p:sp>
      <p:sp>
        <p:nvSpPr>
          <p:cNvPr id="5" name="Footer Placeholder 4">
            <a:extLst>
              <a:ext uri="{FF2B5EF4-FFF2-40B4-BE49-F238E27FC236}">
                <a16:creationId xmlns:a16="http://schemas.microsoft.com/office/drawing/2014/main" id="{258C16D6-5523-8C49-ACAD-91BCF899A5FC}"/>
              </a:ext>
            </a:extLst>
          </p:cNvPr>
          <p:cNvSpPr>
            <a:spLocks noGrp="1"/>
          </p:cNvSpPr>
          <p:nvPr>
            <p:ph type="ftr" sz="quarter" idx="11"/>
          </p:nvPr>
        </p:nvSpPr>
        <p:spPr/>
        <p:txBody>
          <a:bodyPr/>
          <a:lstStyle/>
          <a:p>
            <a:endParaRPr lang="en-RO"/>
          </a:p>
        </p:txBody>
      </p:sp>
      <p:sp>
        <p:nvSpPr>
          <p:cNvPr id="6" name="Slide Number Placeholder 5">
            <a:extLst>
              <a:ext uri="{FF2B5EF4-FFF2-40B4-BE49-F238E27FC236}">
                <a16:creationId xmlns:a16="http://schemas.microsoft.com/office/drawing/2014/main" id="{32B4BD50-1829-BE41-8480-F29A95E4E30A}"/>
              </a:ext>
            </a:extLst>
          </p:cNvPr>
          <p:cNvSpPr>
            <a:spLocks noGrp="1"/>
          </p:cNvSpPr>
          <p:nvPr>
            <p:ph type="sldNum" sz="quarter" idx="12"/>
          </p:nvPr>
        </p:nvSpPr>
        <p:spPr/>
        <p:txBody>
          <a:bodyPr/>
          <a:lstStyle/>
          <a:p>
            <a:fld id="{B6CB8F1B-BFB0-4E4E-89D3-662339A41FF9}" type="slidenum">
              <a:rPr lang="en-RO" smtClean="0"/>
              <a:t>‹#›</a:t>
            </a:fld>
            <a:endParaRPr lang="en-RO"/>
          </a:p>
        </p:txBody>
      </p:sp>
    </p:spTree>
    <p:extLst>
      <p:ext uri="{BB962C8B-B14F-4D97-AF65-F5344CB8AC3E}">
        <p14:creationId xmlns:p14="http://schemas.microsoft.com/office/powerpoint/2010/main" val="9524013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2AD0F-D43E-B24F-AA0A-BBC7002A7D02}"/>
              </a:ext>
            </a:extLst>
          </p:cNvPr>
          <p:cNvSpPr>
            <a:spLocks noGrp="1"/>
          </p:cNvSpPr>
          <p:nvPr>
            <p:ph type="title"/>
          </p:nvPr>
        </p:nvSpPr>
        <p:spPr/>
        <p:txBody>
          <a:bodyPr/>
          <a:lstStyle/>
          <a:p>
            <a:r>
              <a:rPr lang="en-GB"/>
              <a:t>Click to edit Master title style</a:t>
            </a:r>
            <a:endParaRPr lang="en-RO"/>
          </a:p>
        </p:txBody>
      </p:sp>
      <p:sp>
        <p:nvSpPr>
          <p:cNvPr id="3" name="Content Placeholder 2">
            <a:extLst>
              <a:ext uri="{FF2B5EF4-FFF2-40B4-BE49-F238E27FC236}">
                <a16:creationId xmlns:a16="http://schemas.microsoft.com/office/drawing/2014/main" id="{E1EA3FF8-90EE-9B42-A501-96FCFED1D28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Date Placeholder 3">
            <a:extLst>
              <a:ext uri="{FF2B5EF4-FFF2-40B4-BE49-F238E27FC236}">
                <a16:creationId xmlns:a16="http://schemas.microsoft.com/office/drawing/2014/main" id="{42260A61-9AC4-CF4B-9C65-49DAACC9ADCE}"/>
              </a:ext>
            </a:extLst>
          </p:cNvPr>
          <p:cNvSpPr>
            <a:spLocks noGrp="1"/>
          </p:cNvSpPr>
          <p:nvPr>
            <p:ph type="dt" sz="half" idx="10"/>
          </p:nvPr>
        </p:nvSpPr>
        <p:spPr/>
        <p:txBody>
          <a:bodyPr/>
          <a:lstStyle/>
          <a:p>
            <a:fld id="{A0D2A88E-EC6F-B946-A8D1-03DC620BCE1C}" type="datetimeFigureOut">
              <a:rPr lang="en-RO" smtClean="0"/>
              <a:t>09/28/2022</a:t>
            </a:fld>
            <a:endParaRPr lang="en-RO"/>
          </a:p>
        </p:txBody>
      </p:sp>
      <p:sp>
        <p:nvSpPr>
          <p:cNvPr id="5" name="Footer Placeholder 4">
            <a:extLst>
              <a:ext uri="{FF2B5EF4-FFF2-40B4-BE49-F238E27FC236}">
                <a16:creationId xmlns:a16="http://schemas.microsoft.com/office/drawing/2014/main" id="{70201C96-B42C-8E42-88DF-AE28C22A9A80}"/>
              </a:ext>
            </a:extLst>
          </p:cNvPr>
          <p:cNvSpPr>
            <a:spLocks noGrp="1"/>
          </p:cNvSpPr>
          <p:nvPr>
            <p:ph type="ftr" sz="quarter" idx="11"/>
          </p:nvPr>
        </p:nvSpPr>
        <p:spPr/>
        <p:txBody>
          <a:bodyPr/>
          <a:lstStyle/>
          <a:p>
            <a:endParaRPr lang="en-RO"/>
          </a:p>
        </p:txBody>
      </p:sp>
      <p:sp>
        <p:nvSpPr>
          <p:cNvPr id="6" name="Slide Number Placeholder 5">
            <a:extLst>
              <a:ext uri="{FF2B5EF4-FFF2-40B4-BE49-F238E27FC236}">
                <a16:creationId xmlns:a16="http://schemas.microsoft.com/office/drawing/2014/main" id="{E9BF0B4D-4F72-B24A-ACBC-D2A80F823B08}"/>
              </a:ext>
            </a:extLst>
          </p:cNvPr>
          <p:cNvSpPr>
            <a:spLocks noGrp="1"/>
          </p:cNvSpPr>
          <p:nvPr>
            <p:ph type="sldNum" sz="quarter" idx="12"/>
          </p:nvPr>
        </p:nvSpPr>
        <p:spPr/>
        <p:txBody>
          <a:bodyPr/>
          <a:lstStyle/>
          <a:p>
            <a:fld id="{B6CB8F1B-BFB0-4E4E-89D3-662339A41FF9}" type="slidenum">
              <a:rPr lang="en-RO" smtClean="0"/>
              <a:t>‹#›</a:t>
            </a:fld>
            <a:endParaRPr lang="en-RO"/>
          </a:p>
        </p:txBody>
      </p:sp>
    </p:spTree>
    <p:extLst>
      <p:ext uri="{BB962C8B-B14F-4D97-AF65-F5344CB8AC3E}">
        <p14:creationId xmlns:p14="http://schemas.microsoft.com/office/powerpoint/2010/main" val="22875053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553EE-8800-CC45-A6F0-2AE1B085BB61}"/>
              </a:ext>
            </a:extLst>
          </p:cNvPr>
          <p:cNvSpPr>
            <a:spLocks noGrp="1"/>
          </p:cNvSpPr>
          <p:nvPr>
            <p:ph type="title"/>
          </p:nvPr>
        </p:nvSpPr>
        <p:spPr>
          <a:xfrm>
            <a:off x="831850" y="1709738"/>
            <a:ext cx="10515600" cy="2852737"/>
          </a:xfrm>
        </p:spPr>
        <p:txBody>
          <a:bodyPr anchor="b">
            <a:normAutofit/>
          </a:bodyPr>
          <a:lstStyle>
            <a:lvl1pPr>
              <a:defRPr sz="4000"/>
            </a:lvl1pPr>
          </a:lstStyle>
          <a:p>
            <a:r>
              <a:rPr lang="en-GB"/>
              <a:t>Click to edit Master title style</a:t>
            </a:r>
            <a:endParaRPr lang="en-RO"/>
          </a:p>
        </p:txBody>
      </p:sp>
      <p:sp>
        <p:nvSpPr>
          <p:cNvPr id="3" name="Text Placeholder 2">
            <a:extLst>
              <a:ext uri="{FF2B5EF4-FFF2-40B4-BE49-F238E27FC236}">
                <a16:creationId xmlns:a16="http://schemas.microsoft.com/office/drawing/2014/main" id="{601607F5-A8EE-1544-AD39-8C197E6A89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965FB23-AA78-514A-A524-F2361046BB99}"/>
              </a:ext>
            </a:extLst>
          </p:cNvPr>
          <p:cNvSpPr>
            <a:spLocks noGrp="1"/>
          </p:cNvSpPr>
          <p:nvPr>
            <p:ph type="dt" sz="half" idx="10"/>
          </p:nvPr>
        </p:nvSpPr>
        <p:spPr/>
        <p:txBody>
          <a:bodyPr/>
          <a:lstStyle/>
          <a:p>
            <a:fld id="{A0D2A88E-EC6F-B946-A8D1-03DC620BCE1C}" type="datetimeFigureOut">
              <a:rPr lang="en-RO" smtClean="0"/>
              <a:t>09/28/2022</a:t>
            </a:fld>
            <a:endParaRPr lang="en-RO"/>
          </a:p>
        </p:txBody>
      </p:sp>
      <p:sp>
        <p:nvSpPr>
          <p:cNvPr id="5" name="Footer Placeholder 4">
            <a:extLst>
              <a:ext uri="{FF2B5EF4-FFF2-40B4-BE49-F238E27FC236}">
                <a16:creationId xmlns:a16="http://schemas.microsoft.com/office/drawing/2014/main" id="{C5A18A0D-B991-7E4A-ADA0-B8704814BB7B}"/>
              </a:ext>
            </a:extLst>
          </p:cNvPr>
          <p:cNvSpPr>
            <a:spLocks noGrp="1"/>
          </p:cNvSpPr>
          <p:nvPr>
            <p:ph type="ftr" sz="quarter" idx="11"/>
          </p:nvPr>
        </p:nvSpPr>
        <p:spPr/>
        <p:txBody>
          <a:bodyPr/>
          <a:lstStyle/>
          <a:p>
            <a:endParaRPr lang="en-RO"/>
          </a:p>
        </p:txBody>
      </p:sp>
      <p:sp>
        <p:nvSpPr>
          <p:cNvPr id="6" name="Slide Number Placeholder 5">
            <a:extLst>
              <a:ext uri="{FF2B5EF4-FFF2-40B4-BE49-F238E27FC236}">
                <a16:creationId xmlns:a16="http://schemas.microsoft.com/office/drawing/2014/main" id="{BCB6C155-2FD7-D94B-9F3B-0F8C0B05DA45}"/>
              </a:ext>
            </a:extLst>
          </p:cNvPr>
          <p:cNvSpPr>
            <a:spLocks noGrp="1"/>
          </p:cNvSpPr>
          <p:nvPr>
            <p:ph type="sldNum" sz="quarter" idx="12"/>
          </p:nvPr>
        </p:nvSpPr>
        <p:spPr/>
        <p:txBody>
          <a:bodyPr/>
          <a:lstStyle/>
          <a:p>
            <a:fld id="{B6CB8F1B-BFB0-4E4E-89D3-662339A41FF9}" type="slidenum">
              <a:rPr lang="en-RO" smtClean="0"/>
              <a:t>‹#›</a:t>
            </a:fld>
            <a:endParaRPr lang="en-RO"/>
          </a:p>
        </p:txBody>
      </p:sp>
    </p:spTree>
    <p:extLst>
      <p:ext uri="{BB962C8B-B14F-4D97-AF65-F5344CB8AC3E}">
        <p14:creationId xmlns:p14="http://schemas.microsoft.com/office/powerpoint/2010/main" val="12459085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51407-C51C-F648-9C0E-50CF6A49CA16}"/>
              </a:ext>
            </a:extLst>
          </p:cNvPr>
          <p:cNvSpPr>
            <a:spLocks noGrp="1"/>
          </p:cNvSpPr>
          <p:nvPr>
            <p:ph type="title"/>
          </p:nvPr>
        </p:nvSpPr>
        <p:spPr/>
        <p:txBody>
          <a:bodyPr/>
          <a:lstStyle/>
          <a:p>
            <a:r>
              <a:rPr lang="en-GB"/>
              <a:t>Click to edit Master title style</a:t>
            </a:r>
            <a:endParaRPr lang="en-RO"/>
          </a:p>
        </p:txBody>
      </p:sp>
      <p:sp>
        <p:nvSpPr>
          <p:cNvPr id="3" name="Content Placeholder 2">
            <a:extLst>
              <a:ext uri="{FF2B5EF4-FFF2-40B4-BE49-F238E27FC236}">
                <a16:creationId xmlns:a16="http://schemas.microsoft.com/office/drawing/2014/main" id="{40CF90B1-9F14-D94B-A149-E2B8BF008049}"/>
              </a:ext>
            </a:extLst>
          </p:cNvPr>
          <p:cNvSpPr>
            <a:spLocks noGrp="1"/>
          </p:cNvSpPr>
          <p:nvPr>
            <p:ph sz="half" idx="1"/>
          </p:nvPr>
        </p:nvSpPr>
        <p:spPr>
          <a:xfrm>
            <a:off x="838200" y="1273215"/>
            <a:ext cx="5181600" cy="4903748"/>
          </a:xfrm>
        </p:spPr>
        <p:txBody>
          <a:bodyPr>
            <a:normAutofit/>
          </a:bodyPr>
          <a:lstStyle>
            <a:lvl1pPr>
              <a:defRPr sz="2000"/>
            </a:lvl1pPr>
            <a:lvl2pPr>
              <a:defRPr sz="1800"/>
            </a:lvl2pPr>
            <a:lvl3pPr>
              <a:defRPr sz="16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Content Placeholder 3">
            <a:extLst>
              <a:ext uri="{FF2B5EF4-FFF2-40B4-BE49-F238E27FC236}">
                <a16:creationId xmlns:a16="http://schemas.microsoft.com/office/drawing/2014/main" id="{1F4ADC72-D453-9745-A3B5-45021D6F10A7}"/>
              </a:ext>
            </a:extLst>
          </p:cNvPr>
          <p:cNvSpPr>
            <a:spLocks noGrp="1"/>
          </p:cNvSpPr>
          <p:nvPr>
            <p:ph sz="half" idx="2"/>
          </p:nvPr>
        </p:nvSpPr>
        <p:spPr>
          <a:xfrm>
            <a:off x="6172200" y="1273215"/>
            <a:ext cx="5181600" cy="4903748"/>
          </a:xfrm>
        </p:spPr>
        <p:txBody>
          <a:bodyPr>
            <a:normAutofit/>
          </a:bodyPr>
          <a:lstStyle>
            <a:lvl1pPr>
              <a:defRPr sz="2000"/>
            </a:lvl1pPr>
            <a:lvl2pPr>
              <a:defRPr sz="1800"/>
            </a:lvl2pPr>
            <a:lvl3pPr>
              <a:defRPr sz="16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5" name="Date Placeholder 4">
            <a:extLst>
              <a:ext uri="{FF2B5EF4-FFF2-40B4-BE49-F238E27FC236}">
                <a16:creationId xmlns:a16="http://schemas.microsoft.com/office/drawing/2014/main" id="{2980D4E6-0848-CE42-ADDF-92AB6A3EF3B5}"/>
              </a:ext>
            </a:extLst>
          </p:cNvPr>
          <p:cNvSpPr>
            <a:spLocks noGrp="1"/>
          </p:cNvSpPr>
          <p:nvPr>
            <p:ph type="dt" sz="half" idx="10"/>
          </p:nvPr>
        </p:nvSpPr>
        <p:spPr/>
        <p:txBody>
          <a:bodyPr/>
          <a:lstStyle/>
          <a:p>
            <a:fld id="{A0D2A88E-EC6F-B946-A8D1-03DC620BCE1C}" type="datetimeFigureOut">
              <a:rPr lang="en-RO" smtClean="0"/>
              <a:t>09/28/2022</a:t>
            </a:fld>
            <a:endParaRPr lang="en-RO"/>
          </a:p>
        </p:txBody>
      </p:sp>
      <p:sp>
        <p:nvSpPr>
          <p:cNvPr id="6" name="Footer Placeholder 5">
            <a:extLst>
              <a:ext uri="{FF2B5EF4-FFF2-40B4-BE49-F238E27FC236}">
                <a16:creationId xmlns:a16="http://schemas.microsoft.com/office/drawing/2014/main" id="{07BC926C-7A67-C749-923C-6E2DAC8903AE}"/>
              </a:ext>
            </a:extLst>
          </p:cNvPr>
          <p:cNvSpPr>
            <a:spLocks noGrp="1"/>
          </p:cNvSpPr>
          <p:nvPr>
            <p:ph type="ftr" sz="quarter" idx="11"/>
          </p:nvPr>
        </p:nvSpPr>
        <p:spPr/>
        <p:txBody>
          <a:bodyPr/>
          <a:lstStyle/>
          <a:p>
            <a:endParaRPr lang="en-RO"/>
          </a:p>
        </p:txBody>
      </p:sp>
      <p:sp>
        <p:nvSpPr>
          <p:cNvPr id="7" name="Slide Number Placeholder 6">
            <a:extLst>
              <a:ext uri="{FF2B5EF4-FFF2-40B4-BE49-F238E27FC236}">
                <a16:creationId xmlns:a16="http://schemas.microsoft.com/office/drawing/2014/main" id="{EB01ED83-C2AF-9B44-A3F0-2009BAA7162E}"/>
              </a:ext>
            </a:extLst>
          </p:cNvPr>
          <p:cNvSpPr>
            <a:spLocks noGrp="1"/>
          </p:cNvSpPr>
          <p:nvPr>
            <p:ph type="sldNum" sz="quarter" idx="12"/>
          </p:nvPr>
        </p:nvSpPr>
        <p:spPr/>
        <p:txBody>
          <a:bodyPr/>
          <a:lstStyle/>
          <a:p>
            <a:fld id="{B6CB8F1B-BFB0-4E4E-89D3-662339A41FF9}" type="slidenum">
              <a:rPr lang="en-RO" smtClean="0"/>
              <a:t>‹#›</a:t>
            </a:fld>
            <a:endParaRPr lang="en-RO"/>
          </a:p>
        </p:txBody>
      </p:sp>
    </p:spTree>
    <p:extLst>
      <p:ext uri="{BB962C8B-B14F-4D97-AF65-F5344CB8AC3E}">
        <p14:creationId xmlns:p14="http://schemas.microsoft.com/office/powerpoint/2010/main" val="41388378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7DC08-AD0C-EB44-8E58-A6CF32D0B1C1}"/>
              </a:ext>
            </a:extLst>
          </p:cNvPr>
          <p:cNvSpPr>
            <a:spLocks noGrp="1"/>
          </p:cNvSpPr>
          <p:nvPr>
            <p:ph type="title"/>
          </p:nvPr>
        </p:nvSpPr>
        <p:spPr>
          <a:xfrm>
            <a:off x="839788" y="365125"/>
            <a:ext cx="10515600" cy="722895"/>
          </a:xfrm>
        </p:spPr>
        <p:txBody>
          <a:bodyPr/>
          <a:lstStyle/>
          <a:p>
            <a:r>
              <a:rPr lang="en-GB"/>
              <a:t>Click to edit Master title style</a:t>
            </a:r>
            <a:endParaRPr lang="en-RO"/>
          </a:p>
        </p:txBody>
      </p:sp>
      <p:sp>
        <p:nvSpPr>
          <p:cNvPr id="3" name="Text Placeholder 2">
            <a:extLst>
              <a:ext uri="{FF2B5EF4-FFF2-40B4-BE49-F238E27FC236}">
                <a16:creationId xmlns:a16="http://schemas.microsoft.com/office/drawing/2014/main" id="{A7648147-AD86-6448-9146-A429AEDADD59}"/>
              </a:ext>
            </a:extLst>
          </p:cNvPr>
          <p:cNvSpPr>
            <a:spLocks noGrp="1"/>
          </p:cNvSpPr>
          <p:nvPr>
            <p:ph type="body" idx="1"/>
          </p:nvPr>
        </p:nvSpPr>
        <p:spPr>
          <a:xfrm>
            <a:off x="838200" y="1297399"/>
            <a:ext cx="5157787" cy="827905"/>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B8AC831-BE4F-0B43-AC53-0A9C74A84979}"/>
              </a:ext>
            </a:extLst>
          </p:cNvPr>
          <p:cNvSpPr>
            <a:spLocks noGrp="1"/>
          </p:cNvSpPr>
          <p:nvPr>
            <p:ph sz="half" idx="2"/>
          </p:nvPr>
        </p:nvSpPr>
        <p:spPr>
          <a:xfrm>
            <a:off x="838200" y="2136879"/>
            <a:ext cx="5157787" cy="4032427"/>
          </a:xfrm>
        </p:spPr>
        <p:txBody>
          <a:bodyPr>
            <a:normAutofit/>
          </a:bodyPr>
          <a:lstStyle>
            <a:lvl1pPr>
              <a:defRPr sz="2000"/>
            </a:lvl1pPr>
            <a:lvl2pPr>
              <a:defRPr sz="1800"/>
            </a:lvl2pPr>
            <a:lvl3pPr>
              <a:defRPr sz="16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5" name="Text Placeholder 4">
            <a:extLst>
              <a:ext uri="{FF2B5EF4-FFF2-40B4-BE49-F238E27FC236}">
                <a16:creationId xmlns:a16="http://schemas.microsoft.com/office/drawing/2014/main" id="{98BDB62C-66C0-6F42-929B-EE1873666548}"/>
              </a:ext>
            </a:extLst>
          </p:cNvPr>
          <p:cNvSpPr>
            <a:spLocks noGrp="1"/>
          </p:cNvSpPr>
          <p:nvPr>
            <p:ph type="body" sz="quarter" idx="3"/>
          </p:nvPr>
        </p:nvSpPr>
        <p:spPr>
          <a:xfrm>
            <a:off x="6170612" y="1297399"/>
            <a:ext cx="5183188" cy="827905"/>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AF3F2B2-E28E-9147-8EAF-EA4B176069F8}"/>
              </a:ext>
            </a:extLst>
          </p:cNvPr>
          <p:cNvSpPr>
            <a:spLocks noGrp="1"/>
          </p:cNvSpPr>
          <p:nvPr>
            <p:ph sz="quarter" idx="4"/>
          </p:nvPr>
        </p:nvSpPr>
        <p:spPr>
          <a:xfrm>
            <a:off x="6170612" y="2136879"/>
            <a:ext cx="5183188" cy="4032427"/>
          </a:xfrm>
        </p:spPr>
        <p:txBody>
          <a:bodyPr>
            <a:normAutofit/>
          </a:bodyPr>
          <a:lstStyle>
            <a:lvl1pPr>
              <a:defRPr sz="2000"/>
            </a:lvl1pPr>
            <a:lvl2pPr>
              <a:defRPr sz="1800"/>
            </a:lvl2pPr>
            <a:lvl3pPr>
              <a:defRPr sz="16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7" name="Date Placeholder 6">
            <a:extLst>
              <a:ext uri="{FF2B5EF4-FFF2-40B4-BE49-F238E27FC236}">
                <a16:creationId xmlns:a16="http://schemas.microsoft.com/office/drawing/2014/main" id="{C4E53F09-C7F3-344E-AA01-09BB999C8D52}"/>
              </a:ext>
            </a:extLst>
          </p:cNvPr>
          <p:cNvSpPr>
            <a:spLocks noGrp="1"/>
          </p:cNvSpPr>
          <p:nvPr>
            <p:ph type="dt" sz="half" idx="10"/>
          </p:nvPr>
        </p:nvSpPr>
        <p:spPr/>
        <p:txBody>
          <a:bodyPr/>
          <a:lstStyle/>
          <a:p>
            <a:fld id="{A0D2A88E-EC6F-B946-A8D1-03DC620BCE1C}" type="datetimeFigureOut">
              <a:rPr lang="en-RO" smtClean="0"/>
              <a:t>09/28/2022</a:t>
            </a:fld>
            <a:endParaRPr lang="en-RO"/>
          </a:p>
        </p:txBody>
      </p:sp>
      <p:sp>
        <p:nvSpPr>
          <p:cNvPr id="8" name="Footer Placeholder 7">
            <a:extLst>
              <a:ext uri="{FF2B5EF4-FFF2-40B4-BE49-F238E27FC236}">
                <a16:creationId xmlns:a16="http://schemas.microsoft.com/office/drawing/2014/main" id="{8D464631-FF1D-7048-AD12-006591BBE13D}"/>
              </a:ext>
            </a:extLst>
          </p:cNvPr>
          <p:cNvSpPr>
            <a:spLocks noGrp="1"/>
          </p:cNvSpPr>
          <p:nvPr>
            <p:ph type="ftr" sz="quarter" idx="11"/>
          </p:nvPr>
        </p:nvSpPr>
        <p:spPr/>
        <p:txBody>
          <a:bodyPr/>
          <a:lstStyle/>
          <a:p>
            <a:endParaRPr lang="en-RO"/>
          </a:p>
        </p:txBody>
      </p:sp>
      <p:sp>
        <p:nvSpPr>
          <p:cNvPr id="9" name="Slide Number Placeholder 8">
            <a:extLst>
              <a:ext uri="{FF2B5EF4-FFF2-40B4-BE49-F238E27FC236}">
                <a16:creationId xmlns:a16="http://schemas.microsoft.com/office/drawing/2014/main" id="{AE8559EF-C1A6-C544-ACB8-7C9346AF7082}"/>
              </a:ext>
            </a:extLst>
          </p:cNvPr>
          <p:cNvSpPr>
            <a:spLocks noGrp="1"/>
          </p:cNvSpPr>
          <p:nvPr>
            <p:ph type="sldNum" sz="quarter" idx="12"/>
          </p:nvPr>
        </p:nvSpPr>
        <p:spPr/>
        <p:txBody>
          <a:bodyPr/>
          <a:lstStyle/>
          <a:p>
            <a:fld id="{B6CB8F1B-BFB0-4E4E-89D3-662339A41FF9}" type="slidenum">
              <a:rPr lang="en-RO" smtClean="0"/>
              <a:t>‹#›</a:t>
            </a:fld>
            <a:endParaRPr lang="en-RO"/>
          </a:p>
        </p:txBody>
      </p:sp>
    </p:spTree>
    <p:extLst>
      <p:ext uri="{BB962C8B-B14F-4D97-AF65-F5344CB8AC3E}">
        <p14:creationId xmlns:p14="http://schemas.microsoft.com/office/powerpoint/2010/main" val="21845215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1AE54-CA4C-454F-9A3D-FC9CA342FB18}"/>
              </a:ext>
            </a:extLst>
          </p:cNvPr>
          <p:cNvSpPr>
            <a:spLocks noGrp="1"/>
          </p:cNvSpPr>
          <p:nvPr>
            <p:ph type="title"/>
          </p:nvPr>
        </p:nvSpPr>
        <p:spPr/>
        <p:txBody>
          <a:bodyPr/>
          <a:lstStyle/>
          <a:p>
            <a:r>
              <a:rPr lang="en-GB"/>
              <a:t>Click to edit Master title style</a:t>
            </a:r>
            <a:endParaRPr lang="en-RO"/>
          </a:p>
        </p:txBody>
      </p:sp>
      <p:sp>
        <p:nvSpPr>
          <p:cNvPr id="3" name="Date Placeholder 2">
            <a:extLst>
              <a:ext uri="{FF2B5EF4-FFF2-40B4-BE49-F238E27FC236}">
                <a16:creationId xmlns:a16="http://schemas.microsoft.com/office/drawing/2014/main" id="{0F1A86FC-23CF-004B-8BEE-FACF22E27CE8}"/>
              </a:ext>
            </a:extLst>
          </p:cNvPr>
          <p:cNvSpPr>
            <a:spLocks noGrp="1"/>
          </p:cNvSpPr>
          <p:nvPr>
            <p:ph type="dt" sz="half" idx="10"/>
          </p:nvPr>
        </p:nvSpPr>
        <p:spPr/>
        <p:txBody>
          <a:bodyPr/>
          <a:lstStyle/>
          <a:p>
            <a:fld id="{A0D2A88E-EC6F-B946-A8D1-03DC620BCE1C}" type="datetimeFigureOut">
              <a:rPr lang="en-RO" smtClean="0"/>
              <a:t>09/28/2022</a:t>
            </a:fld>
            <a:endParaRPr lang="en-RO"/>
          </a:p>
        </p:txBody>
      </p:sp>
      <p:sp>
        <p:nvSpPr>
          <p:cNvPr id="4" name="Footer Placeholder 3">
            <a:extLst>
              <a:ext uri="{FF2B5EF4-FFF2-40B4-BE49-F238E27FC236}">
                <a16:creationId xmlns:a16="http://schemas.microsoft.com/office/drawing/2014/main" id="{097D04B8-E818-1E43-B5EE-8B912962F005}"/>
              </a:ext>
            </a:extLst>
          </p:cNvPr>
          <p:cNvSpPr>
            <a:spLocks noGrp="1"/>
          </p:cNvSpPr>
          <p:nvPr>
            <p:ph type="ftr" sz="quarter" idx="11"/>
          </p:nvPr>
        </p:nvSpPr>
        <p:spPr/>
        <p:txBody>
          <a:bodyPr/>
          <a:lstStyle/>
          <a:p>
            <a:endParaRPr lang="en-RO"/>
          </a:p>
        </p:txBody>
      </p:sp>
      <p:sp>
        <p:nvSpPr>
          <p:cNvPr id="5" name="Slide Number Placeholder 4">
            <a:extLst>
              <a:ext uri="{FF2B5EF4-FFF2-40B4-BE49-F238E27FC236}">
                <a16:creationId xmlns:a16="http://schemas.microsoft.com/office/drawing/2014/main" id="{2F8A0FBF-1AFC-C849-872F-5424BC0EC88C}"/>
              </a:ext>
            </a:extLst>
          </p:cNvPr>
          <p:cNvSpPr>
            <a:spLocks noGrp="1"/>
          </p:cNvSpPr>
          <p:nvPr>
            <p:ph type="sldNum" sz="quarter" idx="12"/>
          </p:nvPr>
        </p:nvSpPr>
        <p:spPr/>
        <p:txBody>
          <a:bodyPr/>
          <a:lstStyle/>
          <a:p>
            <a:fld id="{B6CB8F1B-BFB0-4E4E-89D3-662339A41FF9}" type="slidenum">
              <a:rPr lang="en-RO" smtClean="0"/>
              <a:t>‹#›</a:t>
            </a:fld>
            <a:endParaRPr lang="en-RO"/>
          </a:p>
        </p:txBody>
      </p:sp>
    </p:spTree>
    <p:extLst>
      <p:ext uri="{BB962C8B-B14F-4D97-AF65-F5344CB8AC3E}">
        <p14:creationId xmlns:p14="http://schemas.microsoft.com/office/powerpoint/2010/main" val="32994277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D05FF5-4020-8749-8A2E-BD735E367A1B}"/>
              </a:ext>
            </a:extLst>
          </p:cNvPr>
          <p:cNvSpPr>
            <a:spLocks noGrp="1"/>
          </p:cNvSpPr>
          <p:nvPr>
            <p:ph type="dt" sz="half" idx="10"/>
          </p:nvPr>
        </p:nvSpPr>
        <p:spPr/>
        <p:txBody>
          <a:bodyPr/>
          <a:lstStyle/>
          <a:p>
            <a:fld id="{A0D2A88E-EC6F-B946-A8D1-03DC620BCE1C}" type="datetimeFigureOut">
              <a:rPr lang="en-RO" smtClean="0"/>
              <a:t>09/28/2022</a:t>
            </a:fld>
            <a:endParaRPr lang="en-RO"/>
          </a:p>
        </p:txBody>
      </p:sp>
      <p:sp>
        <p:nvSpPr>
          <p:cNvPr id="3" name="Footer Placeholder 2">
            <a:extLst>
              <a:ext uri="{FF2B5EF4-FFF2-40B4-BE49-F238E27FC236}">
                <a16:creationId xmlns:a16="http://schemas.microsoft.com/office/drawing/2014/main" id="{6F27E990-529E-BE43-A5A9-8FCF9F8404D6}"/>
              </a:ext>
            </a:extLst>
          </p:cNvPr>
          <p:cNvSpPr>
            <a:spLocks noGrp="1"/>
          </p:cNvSpPr>
          <p:nvPr>
            <p:ph type="ftr" sz="quarter" idx="11"/>
          </p:nvPr>
        </p:nvSpPr>
        <p:spPr/>
        <p:txBody>
          <a:bodyPr/>
          <a:lstStyle/>
          <a:p>
            <a:endParaRPr lang="en-RO"/>
          </a:p>
        </p:txBody>
      </p:sp>
      <p:sp>
        <p:nvSpPr>
          <p:cNvPr id="4" name="Slide Number Placeholder 3">
            <a:extLst>
              <a:ext uri="{FF2B5EF4-FFF2-40B4-BE49-F238E27FC236}">
                <a16:creationId xmlns:a16="http://schemas.microsoft.com/office/drawing/2014/main" id="{F7646A1B-31BC-6144-969E-20C318E90C6E}"/>
              </a:ext>
            </a:extLst>
          </p:cNvPr>
          <p:cNvSpPr>
            <a:spLocks noGrp="1"/>
          </p:cNvSpPr>
          <p:nvPr>
            <p:ph type="sldNum" sz="quarter" idx="12"/>
          </p:nvPr>
        </p:nvSpPr>
        <p:spPr/>
        <p:txBody>
          <a:bodyPr/>
          <a:lstStyle/>
          <a:p>
            <a:fld id="{B6CB8F1B-BFB0-4E4E-89D3-662339A41FF9}" type="slidenum">
              <a:rPr lang="en-RO" smtClean="0"/>
              <a:t>‹#›</a:t>
            </a:fld>
            <a:endParaRPr lang="en-RO"/>
          </a:p>
        </p:txBody>
      </p:sp>
    </p:spTree>
    <p:extLst>
      <p:ext uri="{BB962C8B-B14F-4D97-AF65-F5344CB8AC3E}">
        <p14:creationId xmlns:p14="http://schemas.microsoft.com/office/powerpoint/2010/main" val="33460133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DD9FD-389F-1C43-91A0-0D9570CAD26E}"/>
              </a:ext>
            </a:extLst>
          </p:cNvPr>
          <p:cNvSpPr>
            <a:spLocks noGrp="1"/>
          </p:cNvSpPr>
          <p:nvPr>
            <p:ph type="title"/>
          </p:nvPr>
        </p:nvSpPr>
        <p:spPr>
          <a:xfrm>
            <a:off x="839788" y="457200"/>
            <a:ext cx="3932237" cy="1600200"/>
          </a:xfrm>
        </p:spPr>
        <p:txBody>
          <a:bodyPr anchor="b">
            <a:normAutofit/>
          </a:bodyPr>
          <a:lstStyle>
            <a:lvl1pPr>
              <a:defRPr sz="2400"/>
            </a:lvl1pPr>
          </a:lstStyle>
          <a:p>
            <a:r>
              <a:rPr lang="en-GB"/>
              <a:t>Click to edit Master title style</a:t>
            </a:r>
            <a:endParaRPr lang="en-RO"/>
          </a:p>
        </p:txBody>
      </p:sp>
      <p:sp>
        <p:nvSpPr>
          <p:cNvPr id="3" name="Content Placeholder 2">
            <a:extLst>
              <a:ext uri="{FF2B5EF4-FFF2-40B4-BE49-F238E27FC236}">
                <a16:creationId xmlns:a16="http://schemas.microsoft.com/office/drawing/2014/main" id="{1BD26F7F-AAFA-1941-ADCD-C94C44B2C1BD}"/>
              </a:ext>
            </a:extLst>
          </p:cNvPr>
          <p:cNvSpPr>
            <a:spLocks noGrp="1"/>
          </p:cNvSpPr>
          <p:nvPr>
            <p:ph idx="1"/>
          </p:nvPr>
        </p:nvSpPr>
        <p:spPr>
          <a:xfrm>
            <a:off x="5183188" y="987425"/>
            <a:ext cx="6172200" cy="4873625"/>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Text Placeholder 3">
            <a:extLst>
              <a:ext uri="{FF2B5EF4-FFF2-40B4-BE49-F238E27FC236}">
                <a16:creationId xmlns:a16="http://schemas.microsoft.com/office/drawing/2014/main" id="{E639B347-501D-874A-BACE-D25FC70507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7B4C098-FFF7-5242-BB76-9C7EAA90B836}"/>
              </a:ext>
            </a:extLst>
          </p:cNvPr>
          <p:cNvSpPr>
            <a:spLocks noGrp="1"/>
          </p:cNvSpPr>
          <p:nvPr>
            <p:ph type="dt" sz="half" idx="10"/>
          </p:nvPr>
        </p:nvSpPr>
        <p:spPr/>
        <p:txBody>
          <a:bodyPr/>
          <a:lstStyle/>
          <a:p>
            <a:fld id="{A0D2A88E-EC6F-B946-A8D1-03DC620BCE1C}" type="datetimeFigureOut">
              <a:rPr lang="en-RO" smtClean="0"/>
              <a:t>09/28/2022</a:t>
            </a:fld>
            <a:endParaRPr lang="en-RO"/>
          </a:p>
        </p:txBody>
      </p:sp>
      <p:sp>
        <p:nvSpPr>
          <p:cNvPr id="6" name="Footer Placeholder 5">
            <a:extLst>
              <a:ext uri="{FF2B5EF4-FFF2-40B4-BE49-F238E27FC236}">
                <a16:creationId xmlns:a16="http://schemas.microsoft.com/office/drawing/2014/main" id="{29E73B51-BFA4-9047-B0E2-DB12ACDCCC3C}"/>
              </a:ext>
            </a:extLst>
          </p:cNvPr>
          <p:cNvSpPr>
            <a:spLocks noGrp="1"/>
          </p:cNvSpPr>
          <p:nvPr>
            <p:ph type="ftr" sz="quarter" idx="11"/>
          </p:nvPr>
        </p:nvSpPr>
        <p:spPr/>
        <p:txBody>
          <a:bodyPr/>
          <a:lstStyle/>
          <a:p>
            <a:endParaRPr lang="en-RO"/>
          </a:p>
        </p:txBody>
      </p:sp>
      <p:sp>
        <p:nvSpPr>
          <p:cNvPr id="7" name="Slide Number Placeholder 6">
            <a:extLst>
              <a:ext uri="{FF2B5EF4-FFF2-40B4-BE49-F238E27FC236}">
                <a16:creationId xmlns:a16="http://schemas.microsoft.com/office/drawing/2014/main" id="{05719378-C976-2B4D-AA99-85696FE8E8E1}"/>
              </a:ext>
            </a:extLst>
          </p:cNvPr>
          <p:cNvSpPr>
            <a:spLocks noGrp="1"/>
          </p:cNvSpPr>
          <p:nvPr>
            <p:ph type="sldNum" sz="quarter" idx="12"/>
          </p:nvPr>
        </p:nvSpPr>
        <p:spPr/>
        <p:txBody>
          <a:bodyPr/>
          <a:lstStyle/>
          <a:p>
            <a:fld id="{B6CB8F1B-BFB0-4E4E-89D3-662339A41FF9}" type="slidenum">
              <a:rPr lang="en-RO" smtClean="0"/>
              <a:t>‹#›</a:t>
            </a:fld>
            <a:endParaRPr lang="en-RO"/>
          </a:p>
        </p:txBody>
      </p:sp>
    </p:spTree>
    <p:extLst>
      <p:ext uri="{BB962C8B-B14F-4D97-AF65-F5344CB8AC3E}">
        <p14:creationId xmlns:p14="http://schemas.microsoft.com/office/powerpoint/2010/main" val="35921184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13C2A-463E-2546-A763-A906DB7795ED}"/>
              </a:ext>
            </a:extLst>
          </p:cNvPr>
          <p:cNvSpPr>
            <a:spLocks noGrp="1"/>
          </p:cNvSpPr>
          <p:nvPr>
            <p:ph type="title"/>
          </p:nvPr>
        </p:nvSpPr>
        <p:spPr>
          <a:xfrm>
            <a:off x="839788" y="457200"/>
            <a:ext cx="3932237" cy="1600200"/>
          </a:xfrm>
        </p:spPr>
        <p:txBody>
          <a:bodyPr anchor="b">
            <a:normAutofit/>
          </a:bodyPr>
          <a:lstStyle>
            <a:lvl1pPr>
              <a:defRPr sz="2400"/>
            </a:lvl1pPr>
          </a:lstStyle>
          <a:p>
            <a:r>
              <a:rPr lang="en-GB"/>
              <a:t>Click to edit Master title style</a:t>
            </a:r>
            <a:endParaRPr lang="en-RO"/>
          </a:p>
        </p:txBody>
      </p:sp>
      <p:sp>
        <p:nvSpPr>
          <p:cNvPr id="3" name="Picture Placeholder 2">
            <a:extLst>
              <a:ext uri="{FF2B5EF4-FFF2-40B4-BE49-F238E27FC236}">
                <a16:creationId xmlns:a16="http://schemas.microsoft.com/office/drawing/2014/main" id="{B2B288C0-A132-2348-AFC5-E3814AC38B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RO"/>
          </a:p>
        </p:txBody>
      </p:sp>
      <p:sp>
        <p:nvSpPr>
          <p:cNvPr id="4" name="Text Placeholder 3">
            <a:extLst>
              <a:ext uri="{FF2B5EF4-FFF2-40B4-BE49-F238E27FC236}">
                <a16:creationId xmlns:a16="http://schemas.microsoft.com/office/drawing/2014/main" id="{0E6701AE-884B-CA43-B83A-4E8CEDF37B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5C77B3D-9075-A240-BF09-3219EC81901D}"/>
              </a:ext>
            </a:extLst>
          </p:cNvPr>
          <p:cNvSpPr>
            <a:spLocks noGrp="1"/>
          </p:cNvSpPr>
          <p:nvPr>
            <p:ph type="dt" sz="half" idx="10"/>
          </p:nvPr>
        </p:nvSpPr>
        <p:spPr/>
        <p:txBody>
          <a:bodyPr/>
          <a:lstStyle/>
          <a:p>
            <a:fld id="{A0D2A88E-EC6F-B946-A8D1-03DC620BCE1C}" type="datetimeFigureOut">
              <a:rPr lang="en-RO" smtClean="0"/>
              <a:t>09/28/2022</a:t>
            </a:fld>
            <a:endParaRPr lang="en-RO"/>
          </a:p>
        </p:txBody>
      </p:sp>
      <p:sp>
        <p:nvSpPr>
          <p:cNvPr id="6" name="Footer Placeholder 5">
            <a:extLst>
              <a:ext uri="{FF2B5EF4-FFF2-40B4-BE49-F238E27FC236}">
                <a16:creationId xmlns:a16="http://schemas.microsoft.com/office/drawing/2014/main" id="{24052EE8-6980-984C-B795-D730641394DB}"/>
              </a:ext>
            </a:extLst>
          </p:cNvPr>
          <p:cNvSpPr>
            <a:spLocks noGrp="1"/>
          </p:cNvSpPr>
          <p:nvPr>
            <p:ph type="ftr" sz="quarter" idx="11"/>
          </p:nvPr>
        </p:nvSpPr>
        <p:spPr/>
        <p:txBody>
          <a:bodyPr/>
          <a:lstStyle/>
          <a:p>
            <a:endParaRPr lang="en-RO"/>
          </a:p>
        </p:txBody>
      </p:sp>
      <p:sp>
        <p:nvSpPr>
          <p:cNvPr id="7" name="Slide Number Placeholder 6">
            <a:extLst>
              <a:ext uri="{FF2B5EF4-FFF2-40B4-BE49-F238E27FC236}">
                <a16:creationId xmlns:a16="http://schemas.microsoft.com/office/drawing/2014/main" id="{FEBCBB36-A445-514F-A87A-DD6CF2945004}"/>
              </a:ext>
            </a:extLst>
          </p:cNvPr>
          <p:cNvSpPr>
            <a:spLocks noGrp="1"/>
          </p:cNvSpPr>
          <p:nvPr>
            <p:ph type="sldNum" sz="quarter" idx="12"/>
          </p:nvPr>
        </p:nvSpPr>
        <p:spPr/>
        <p:txBody>
          <a:bodyPr/>
          <a:lstStyle/>
          <a:p>
            <a:fld id="{B6CB8F1B-BFB0-4E4E-89D3-662339A41FF9}" type="slidenum">
              <a:rPr lang="en-RO" smtClean="0"/>
              <a:t>‹#›</a:t>
            </a:fld>
            <a:endParaRPr lang="en-RO"/>
          </a:p>
        </p:txBody>
      </p:sp>
    </p:spTree>
    <p:extLst>
      <p:ext uri="{BB962C8B-B14F-4D97-AF65-F5344CB8AC3E}">
        <p14:creationId xmlns:p14="http://schemas.microsoft.com/office/powerpoint/2010/main" val="4741714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1E8E2-E577-B046-B6BD-B75453656089}"/>
              </a:ext>
            </a:extLst>
          </p:cNvPr>
          <p:cNvSpPr>
            <a:spLocks noGrp="1"/>
          </p:cNvSpPr>
          <p:nvPr>
            <p:ph type="title"/>
          </p:nvPr>
        </p:nvSpPr>
        <p:spPr/>
        <p:txBody>
          <a:bodyPr/>
          <a:lstStyle/>
          <a:p>
            <a:r>
              <a:rPr lang="en-GB"/>
              <a:t>Click to edit Master title style</a:t>
            </a:r>
            <a:endParaRPr lang="en-RO"/>
          </a:p>
        </p:txBody>
      </p:sp>
      <p:sp>
        <p:nvSpPr>
          <p:cNvPr id="3" name="Vertical Text Placeholder 2">
            <a:extLst>
              <a:ext uri="{FF2B5EF4-FFF2-40B4-BE49-F238E27FC236}">
                <a16:creationId xmlns:a16="http://schemas.microsoft.com/office/drawing/2014/main" id="{C39215F9-030B-964E-B383-4BFBAEEDEF4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Date Placeholder 3">
            <a:extLst>
              <a:ext uri="{FF2B5EF4-FFF2-40B4-BE49-F238E27FC236}">
                <a16:creationId xmlns:a16="http://schemas.microsoft.com/office/drawing/2014/main" id="{E2CAE054-25E8-B843-A98F-3DA1653B8F94}"/>
              </a:ext>
            </a:extLst>
          </p:cNvPr>
          <p:cNvSpPr>
            <a:spLocks noGrp="1"/>
          </p:cNvSpPr>
          <p:nvPr>
            <p:ph type="dt" sz="half" idx="10"/>
          </p:nvPr>
        </p:nvSpPr>
        <p:spPr/>
        <p:txBody>
          <a:bodyPr/>
          <a:lstStyle/>
          <a:p>
            <a:fld id="{A0D2A88E-EC6F-B946-A8D1-03DC620BCE1C}" type="datetimeFigureOut">
              <a:rPr lang="en-RO" smtClean="0"/>
              <a:t>09/28/2022</a:t>
            </a:fld>
            <a:endParaRPr lang="en-RO"/>
          </a:p>
        </p:txBody>
      </p:sp>
      <p:sp>
        <p:nvSpPr>
          <p:cNvPr id="5" name="Footer Placeholder 4">
            <a:extLst>
              <a:ext uri="{FF2B5EF4-FFF2-40B4-BE49-F238E27FC236}">
                <a16:creationId xmlns:a16="http://schemas.microsoft.com/office/drawing/2014/main" id="{0021BDAC-A8F5-2144-B715-2D752E5E8358}"/>
              </a:ext>
            </a:extLst>
          </p:cNvPr>
          <p:cNvSpPr>
            <a:spLocks noGrp="1"/>
          </p:cNvSpPr>
          <p:nvPr>
            <p:ph type="ftr" sz="quarter" idx="11"/>
          </p:nvPr>
        </p:nvSpPr>
        <p:spPr/>
        <p:txBody>
          <a:bodyPr/>
          <a:lstStyle/>
          <a:p>
            <a:endParaRPr lang="en-RO"/>
          </a:p>
        </p:txBody>
      </p:sp>
      <p:sp>
        <p:nvSpPr>
          <p:cNvPr id="6" name="Slide Number Placeholder 5">
            <a:extLst>
              <a:ext uri="{FF2B5EF4-FFF2-40B4-BE49-F238E27FC236}">
                <a16:creationId xmlns:a16="http://schemas.microsoft.com/office/drawing/2014/main" id="{6319D7F3-9B8E-EE4B-A7F0-B392855DDC0E}"/>
              </a:ext>
            </a:extLst>
          </p:cNvPr>
          <p:cNvSpPr>
            <a:spLocks noGrp="1"/>
          </p:cNvSpPr>
          <p:nvPr>
            <p:ph type="sldNum" sz="quarter" idx="12"/>
          </p:nvPr>
        </p:nvSpPr>
        <p:spPr/>
        <p:txBody>
          <a:bodyPr/>
          <a:lstStyle/>
          <a:p>
            <a:fld id="{B6CB8F1B-BFB0-4E4E-89D3-662339A41FF9}" type="slidenum">
              <a:rPr lang="en-RO" smtClean="0"/>
              <a:t>‹#›</a:t>
            </a:fld>
            <a:endParaRPr lang="en-RO"/>
          </a:p>
        </p:txBody>
      </p:sp>
    </p:spTree>
    <p:extLst>
      <p:ext uri="{BB962C8B-B14F-4D97-AF65-F5344CB8AC3E}">
        <p14:creationId xmlns:p14="http://schemas.microsoft.com/office/powerpoint/2010/main" val="31218793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24F018-5466-4A48-8C18-BB45F1EA746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RO"/>
          </a:p>
        </p:txBody>
      </p:sp>
      <p:sp>
        <p:nvSpPr>
          <p:cNvPr id="3" name="Vertical Text Placeholder 2">
            <a:extLst>
              <a:ext uri="{FF2B5EF4-FFF2-40B4-BE49-F238E27FC236}">
                <a16:creationId xmlns:a16="http://schemas.microsoft.com/office/drawing/2014/main" id="{A0EA2790-7D19-D940-A1C8-B3EB8C67597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Date Placeholder 3">
            <a:extLst>
              <a:ext uri="{FF2B5EF4-FFF2-40B4-BE49-F238E27FC236}">
                <a16:creationId xmlns:a16="http://schemas.microsoft.com/office/drawing/2014/main" id="{78D13620-A916-3543-AEE6-0530D564290A}"/>
              </a:ext>
            </a:extLst>
          </p:cNvPr>
          <p:cNvSpPr>
            <a:spLocks noGrp="1"/>
          </p:cNvSpPr>
          <p:nvPr>
            <p:ph type="dt" sz="half" idx="10"/>
          </p:nvPr>
        </p:nvSpPr>
        <p:spPr/>
        <p:txBody>
          <a:bodyPr/>
          <a:lstStyle/>
          <a:p>
            <a:fld id="{A0D2A88E-EC6F-B946-A8D1-03DC620BCE1C}" type="datetimeFigureOut">
              <a:rPr lang="en-RO" smtClean="0"/>
              <a:t>09/28/2022</a:t>
            </a:fld>
            <a:endParaRPr lang="en-RO"/>
          </a:p>
        </p:txBody>
      </p:sp>
      <p:sp>
        <p:nvSpPr>
          <p:cNvPr id="5" name="Footer Placeholder 4">
            <a:extLst>
              <a:ext uri="{FF2B5EF4-FFF2-40B4-BE49-F238E27FC236}">
                <a16:creationId xmlns:a16="http://schemas.microsoft.com/office/drawing/2014/main" id="{8D8B59C7-0C44-4C4C-BA2D-1A2FFAC5C5DB}"/>
              </a:ext>
            </a:extLst>
          </p:cNvPr>
          <p:cNvSpPr>
            <a:spLocks noGrp="1"/>
          </p:cNvSpPr>
          <p:nvPr>
            <p:ph type="ftr" sz="quarter" idx="11"/>
          </p:nvPr>
        </p:nvSpPr>
        <p:spPr/>
        <p:txBody>
          <a:bodyPr/>
          <a:lstStyle/>
          <a:p>
            <a:endParaRPr lang="en-RO"/>
          </a:p>
        </p:txBody>
      </p:sp>
      <p:sp>
        <p:nvSpPr>
          <p:cNvPr id="6" name="Slide Number Placeholder 5">
            <a:extLst>
              <a:ext uri="{FF2B5EF4-FFF2-40B4-BE49-F238E27FC236}">
                <a16:creationId xmlns:a16="http://schemas.microsoft.com/office/drawing/2014/main" id="{3A47167C-4577-1E41-B694-D42C3A16709C}"/>
              </a:ext>
            </a:extLst>
          </p:cNvPr>
          <p:cNvSpPr>
            <a:spLocks noGrp="1"/>
          </p:cNvSpPr>
          <p:nvPr>
            <p:ph type="sldNum" sz="quarter" idx="12"/>
          </p:nvPr>
        </p:nvSpPr>
        <p:spPr/>
        <p:txBody>
          <a:bodyPr/>
          <a:lstStyle/>
          <a:p>
            <a:fld id="{B6CB8F1B-BFB0-4E4E-89D3-662339A41FF9}" type="slidenum">
              <a:rPr lang="en-RO" smtClean="0"/>
              <a:t>‹#›</a:t>
            </a:fld>
            <a:endParaRPr lang="en-RO"/>
          </a:p>
        </p:txBody>
      </p:sp>
    </p:spTree>
    <p:extLst>
      <p:ext uri="{BB962C8B-B14F-4D97-AF65-F5344CB8AC3E}">
        <p14:creationId xmlns:p14="http://schemas.microsoft.com/office/powerpoint/2010/main" val="7242896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E475F-CBBC-4F97-AEB7-BD01C214E513}"/>
              </a:ext>
            </a:extLst>
          </p:cNvPr>
          <p:cNvSpPr>
            <a:spLocks noGrp="1"/>
          </p:cNvSpPr>
          <p:nvPr>
            <p:ph type="ctrTitle"/>
          </p:nvPr>
        </p:nvSpPr>
        <p:spPr>
          <a:xfrm>
            <a:off x="1524000" y="1201151"/>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7A661EA-F910-42CA-AA47-85C2C2EF22B0}"/>
              </a:ext>
            </a:extLst>
          </p:cNvPr>
          <p:cNvSpPr>
            <a:spLocks noGrp="1"/>
          </p:cNvSpPr>
          <p:nvPr>
            <p:ph type="subTitle" idx="1"/>
          </p:nvPr>
        </p:nvSpPr>
        <p:spPr>
          <a:xfrm>
            <a:off x="1524000" y="3952462"/>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1FFB63E-45F7-4A2E-9ED9-161B7B773A19}"/>
              </a:ext>
            </a:extLst>
          </p:cNvPr>
          <p:cNvSpPr>
            <a:spLocks noGrp="1"/>
          </p:cNvSpPr>
          <p:nvPr>
            <p:ph type="dt" sz="half" idx="10"/>
          </p:nvPr>
        </p:nvSpPr>
        <p:spPr>
          <a:xfrm>
            <a:off x="838200" y="6356350"/>
            <a:ext cx="2743200" cy="365125"/>
          </a:xfrm>
          <a:prstGeom prst="rect">
            <a:avLst/>
          </a:prstGeom>
        </p:spPr>
        <p:txBody>
          <a:bodyPr/>
          <a:lstStyle/>
          <a:p>
            <a:fld id="{CDE2B181-0643-4E70-8E1E-0C56DA4B9826}" type="datetime1">
              <a:rPr lang="ro-RO" smtClean="0"/>
              <a:t>28.09.2022</a:t>
            </a:fld>
            <a:endParaRPr lang="en-GB"/>
          </a:p>
        </p:txBody>
      </p:sp>
      <p:sp>
        <p:nvSpPr>
          <p:cNvPr id="5" name="Footer Placeholder 4">
            <a:extLst>
              <a:ext uri="{FF2B5EF4-FFF2-40B4-BE49-F238E27FC236}">
                <a16:creationId xmlns:a16="http://schemas.microsoft.com/office/drawing/2014/main" id="{59FD394B-E78B-4D98-BA5F-99DE049F45B0}"/>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5AF9899-51AF-42D0-B874-B52601C8DC2C}"/>
              </a:ext>
            </a:extLst>
          </p:cNvPr>
          <p:cNvSpPr>
            <a:spLocks noGrp="1"/>
          </p:cNvSpPr>
          <p:nvPr>
            <p:ph type="sldNum" sz="quarter" idx="12"/>
          </p:nvPr>
        </p:nvSpPr>
        <p:spPr>
          <a:xfrm>
            <a:off x="8610600" y="6356350"/>
            <a:ext cx="2743200" cy="365125"/>
          </a:xfrm>
          <a:prstGeom prst="rect">
            <a:avLst/>
          </a:prstGeom>
        </p:spPr>
        <p:txBody>
          <a:bodyPr/>
          <a:lstStyle/>
          <a:p>
            <a:fld id="{B6188556-DED3-49E0-8E5E-54899CF07754}" type="slidenum">
              <a:rPr lang="en-GB" smtClean="0"/>
              <a:t>‹#›</a:t>
            </a:fld>
            <a:endParaRPr lang="en-GB"/>
          </a:p>
        </p:txBody>
      </p:sp>
    </p:spTree>
    <p:extLst>
      <p:ext uri="{BB962C8B-B14F-4D97-AF65-F5344CB8AC3E}">
        <p14:creationId xmlns:p14="http://schemas.microsoft.com/office/powerpoint/2010/main" val="6192934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6A923-AD33-4F73-A89E-A67E57200C6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8000EE7-8F39-447D-B278-727FEBBFE2A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BA88A3B-D42B-4ED0-B6A2-6EE23CDFE730}"/>
              </a:ext>
            </a:extLst>
          </p:cNvPr>
          <p:cNvSpPr>
            <a:spLocks noGrp="1"/>
          </p:cNvSpPr>
          <p:nvPr>
            <p:ph type="dt" sz="half" idx="10"/>
          </p:nvPr>
        </p:nvSpPr>
        <p:spPr>
          <a:xfrm>
            <a:off x="838200" y="6356350"/>
            <a:ext cx="2743200" cy="365125"/>
          </a:xfrm>
          <a:prstGeom prst="rect">
            <a:avLst/>
          </a:prstGeom>
        </p:spPr>
        <p:txBody>
          <a:bodyPr/>
          <a:lstStyle/>
          <a:p>
            <a:fld id="{0C3B9C95-5447-4A75-9761-10A77095954E}" type="datetime1">
              <a:rPr lang="ro-RO" smtClean="0"/>
              <a:t>28.09.2022</a:t>
            </a:fld>
            <a:endParaRPr lang="en-GB"/>
          </a:p>
        </p:txBody>
      </p:sp>
      <p:sp>
        <p:nvSpPr>
          <p:cNvPr id="5" name="Footer Placeholder 4">
            <a:extLst>
              <a:ext uri="{FF2B5EF4-FFF2-40B4-BE49-F238E27FC236}">
                <a16:creationId xmlns:a16="http://schemas.microsoft.com/office/drawing/2014/main" id="{43F896E2-532D-4CD7-9804-FE5A619DBC8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7723AF41-37A0-4EF6-8E11-4294B3145536}"/>
              </a:ext>
            </a:extLst>
          </p:cNvPr>
          <p:cNvSpPr>
            <a:spLocks noGrp="1"/>
          </p:cNvSpPr>
          <p:nvPr>
            <p:ph type="sldNum" sz="quarter" idx="12"/>
          </p:nvPr>
        </p:nvSpPr>
        <p:spPr>
          <a:xfrm>
            <a:off x="8610600" y="6356350"/>
            <a:ext cx="2743200" cy="365125"/>
          </a:xfrm>
          <a:prstGeom prst="rect">
            <a:avLst/>
          </a:prstGeom>
        </p:spPr>
        <p:txBody>
          <a:bodyPr/>
          <a:lstStyle/>
          <a:p>
            <a:fld id="{B6188556-DED3-49E0-8E5E-54899CF07754}" type="slidenum">
              <a:rPr lang="en-GB" smtClean="0"/>
              <a:t>‹#›</a:t>
            </a:fld>
            <a:endParaRPr lang="en-GB"/>
          </a:p>
        </p:txBody>
      </p:sp>
    </p:spTree>
    <p:extLst>
      <p:ext uri="{BB962C8B-B14F-4D97-AF65-F5344CB8AC3E}">
        <p14:creationId xmlns:p14="http://schemas.microsoft.com/office/powerpoint/2010/main" val="24758331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61A3C-DF75-464E-BEA6-AF8F1C81C5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129D7EA-E19B-4A87-967D-9EA5F84F16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33F7C21-1F39-4100-9B3E-89588E8C39F3}"/>
              </a:ext>
            </a:extLst>
          </p:cNvPr>
          <p:cNvSpPr>
            <a:spLocks noGrp="1"/>
          </p:cNvSpPr>
          <p:nvPr>
            <p:ph type="dt" sz="half" idx="10"/>
          </p:nvPr>
        </p:nvSpPr>
        <p:spPr>
          <a:xfrm>
            <a:off x="838200" y="6356350"/>
            <a:ext cx="2743200" cy="365125"/>
          </a:xfrm>
          <a:prstGeom prst="rect">
            <a:avLst/>
          </a:prstGeom>
        </p:spPr>
        <p:txBody>
          <a:bodyPr/>
          <a:lstStyle/>
          <a:p>
            <a:fld id="{3923943D-1203-470A-AB93-71FFA864931C}" type="datetime1">
              <a:rPr lang="ro-RO" smtClean="0"/>
              <a:t>28.09.2022</a:t>
            </a:fld>
            <a:endParaRPr lang="en-GB"/>
          </a:p>
        </p:txBody>
      </p:sp>
      <p:sp>
        <p:nvSpPr>
          <p:cNvPr id="5" name="Footer Placeholder 4">
            <a:extLst>
              <a:ext uri="{FF2B5EF4-FFF2-40B4-BE49-F238E27FC236}">
                <a16:creationId xmlns:a16="http://schemas.microsoft.com/office/drawing/2014/main" id="{D59F0DAF-9D97-47D0-84D0-DE3372B2FA76}"/>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F668C4E1-F8C1-47F8-85B4-12F5A092B816}"/>
              </a:ext>
            </a:extLst>
          </p:cNvPr>
          <p:cNvSpPr>
            <a:spLocks noGrp="1"/>
          </p:cNvSpPr>
          <p:nvPr>
            <p:ph type="sldNum" sz="quarter" idx="12"/>
          </p:nvPr>
        </p:nvSpPr>
        <p:spPr>
          <a:xfrm>
            <a:off x="8610600" y="6356350"/>
            <a:ext cx="2743200" cy="365125"/>
          </a:xfrm>
          <a:prstGeom prst="rect">
            <a:avLst/>
          </a:prstGeom>
        </p:spPr>
        <p:txBody>
          <a:bodyPr/>
          <a:lstStyle/>
          <a:p>
            <a:fld id="{B6188556-DED3-49E0-8E5E-54899CF07754}" type="slidenum">
              <a:rPr lang="en-GB" smtClean="0"/>
              <a:t>‹#›</a:t>
            </a:fld>
            <a:endParaRPr lang="en-GB"/>
          </a:p>
        </p:txBody>
      </p:sp>
    </p:spTree>
    <p:extLst>
      <p:ext uri="{BB962C8B-B14F-4D97-AF65-F5344CB8AC3E}">
        <p14:creationId xmlns:p14="http://schemas.microsoft.com/office/powerpoint/2010/main" val="37653434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8A839-7FDD-4723-B2C9-0A3474EFE3C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AADCDC8-B88F-4748-998E-88A3F6AE674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B8480FF-0F44-4594-A825-3C196D23B29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A65D0A3-F34A-430C-B93D-8E16E6FE52A9}"/>
              </a:ext>
            </a:extLst>
          </p:cNvPr>
          <p:cNvSpPr>
            <a:spLocks noGrp="1"/>
          </p:cNvSpPr>
          <p:nvPr>
            <p:ph type="dt" sz="half" idx="10"/>
          </p:nvPr>
        </p:nvSpPr>
        <p:spPr>
          <a:xfrm>
            <a:off x="838200" y="6356350"/>
            <a:ext cx="2743200" cy="365125"/>
          </a:xfrm>
          <a:prstGeom prst="rect">
            <a:avLst/>
          </a:prstGeom>
        </p:spPr>
        <p:txBody>
          <a:bodyPr/>
          <a:lstStyle/>
          <a:p>
            <a:fld id="{35DAE4B0-B525-4B65-94AA-225524D93899}" type="datetime1">
              <a:rPr lang="ro-RO" smtClean="0"/>
              <a:t>28.09.2022</a:t>
            </a:fld>
            <a:endParaRPr lang="en-GB"/>
          </a:p>
        </p:txBody>
      </p:sp>
      <p:sp>
        <p:nvSpPr>
          <p:cNvPr id="6" name="Footer Placeholder 5">
            <a:extLst>
              <a:ext uri="{FF2B5EF4-FFF2-40B4-BE49-F238E27FC236}">
                <a16:creationId xmlns:a16="http://schemas.microsoft.com/office/drawing/2014/main" id="{4C68D4B1-726E-47E9-AF03-7470DF15ABA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86FB13C3-65FE-4218-B64B-5FD000AEC03B}"/>
              </a:ext>
            </a:extLst>
          </p:cNvPr>
          <p:cNvSpPr>
            <a:spLocks noGrp="1"/>
          </p:cNvSpPr>
          <p:nvPr>
            <p:ph type="sldNum" sz="quarter" idx="12"/>
          </p:nvPr>
        </p:nvSpPr>
        <p:spPr>
          <a:xfrm>
            <a:off x="8610600" y="6356350"/>
            <a:ext cx="2743200" cy="365125"/>
          </a:xfrm>
          <a:prstGeom prst="rect">
            <a:avLst/>
          </a:prstGeom>
        </p:spPr>
        <p:txBody>
          <a:bodyPr/>
          <a:lstStyle/>
          <a:p>
            <a:fld id="{B6188556-DED3-49E0-8E5E-54899CF07754}" type="slidenum">
              <a:rPr lang="en-GB" smtClean="0"/>
              <a:t>‹#›</a:t>
            </a:fld>
            <a:endParaRPr lang="en-GB"/>
          </a:p>
        </p:txBody>
      </p:sp>
    </p:spTree>
    <p:extLst>
      <p:ext uri="{BB962C8B-B14F-4D97-AF65-F5344CB8AC3E}">
        <p14:creationId xmlns:p14="http://schemas.microsoft.com/office/powerpoint/2010/main" val="2413730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A4836-3D10-49C1-8233-BC954D7A016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3314E9C-5787-42A7-85D4-8BA1DEC450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C0401DB-50D8-4D0A-98ED-C75FF3C1D26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408E002-F380-4680-802F-652DAD69B9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E9D6C1B-17E6-478B-A3D7-5AF03F681C9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7753B70-709D-4188-9EF5-ACA4771FC36B}"/>
              </a:ext>
            </a:extLst>
          </p:cNvPr>
          <p:cNvSpPr>
            <a:spLocks noGrp="1"/>
          </p:cNvSpPr>
          <p:nvPr>
            <p:ph type="dt" sz="half" idx="10"/>
          </p:nvPr>
        </p:nvSpPr>
        <p:spPr>
          <a:xfrm>
            <a:off x="838200" y="6356350"/>
            <a:ext cx="2743200" cy="365125"/>
          </a:xfrm>
          <a:prstGeom prst="rect">
            <a:avLst/>
          </a:prstGeom>
        </p:spPr>
        <p:txBody>
          <a:bodyPr/>
          <a:lstStyle/>
          <a:p>
            <a:fld id="{9D2778A3-4388-433E-8C8B-8D78D8BF929A}" type="datetime1">
              <a:rPr lang="ro-RO" smtClean="0"/>
              <a:t>28.09.2022</a:t>
            </a:fld>
            <a:endParaRPr lang="en-GB"/>
          </a:p>
        </p:txBody>
      </p:sp>
      <p:sp>
        <p:nvSpPr>
          <p:cNvPr id="8" name="Footer Placeholder 7">
            <a:extLst>
              <a:ext uri="{FF2B5EF4-FFF2-40B4-BE49-F238E27FC236}">
                <a16:creationId xmlns:a16="http://schemas.microsoft.com/office/drawing/2014/main" id="{C2FA0573-BD9E-40AF-8B3F-948B604E50B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9CA375BE-1459-4FB5-A252-0032185CDCE5}"/>
              </a:ext>
            </a:extLst>
          </p:cNvPr>
          <p:cNvSpPr>
            <a:spLocks noGrp="1"/>
          </p:cNvSpPr>
          <p:nvPr>
            <p:ph type="sldNum" sz="quarter" idx="12"/>
          </p:nvPr>
        </p:nvSpPr>
        <p:spPr>
          <a:xfrm>
            <a:off x="8610600" y="6356350"/>
            <a:ext cx="2743200" cy="365125"/>
          </a:xfrm>
          <a:prstGeom prst="rect">
            <a:avLst/>
          </a:prstGeom>
        </p:spPr>
        <p:txBody>
          <a:bodyPr/>
          <a:lstStyle/>
          <a:p>
            <a:fld id="{B6188556-DED3-49E0-8E5E-54899CF07754}" type="slidenum">
              <a:rPr lang="en-GB" smtClean="0"/>
              <a:t>‹#›</a:t>
            </a:fld>
            <a:endParaRPr lang="en-GB"/>
          </a:p>
        </p:txBody>
      </p:sp>
    </p:spTree>
    <p:extLst>
      <p:ext uri="{BB962C8B-B14F-4D97-AF65-F5344CB8AC3E}">
        <p14:creationId xmlns:p14="http://schemas.microsoft.com/office/powerpoint/2010/main" val="31312386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31419-0880-47A5-85AE-A8EFC4154A3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5248498-127F-4CB0-B18F-C5A3C924F5AF}"/>
              </a:ext>
            </a:extLst>
          </p:cNvPr>
          <p:cNvSpPr>
            <a:spLocks noGrp="1"/>
          </p:cNvSpPr>
          <p:nvPr>
            <p:ph type="dt" sz="half" idx="10"/>
          </p:nvPr>
        </p:nvSpPr>
        <p:spPr>
          <a:xfrm>
            <a:off x="838200" y="6356350"/>
            <a:ext cx="2743200" cy="365125"/>
          </a:xfrm>
          <a:prstGeom prst="rect">
            <a:avLst/>
          </a:prstGeom>
        </p:spPr>
        <p:txBody>
          <a:bodyPr/>
          <a:lstStyle/>
          <a:p>
            <a:fld id="{8C6A231F-FD8D-4EE8-92EA-54CD7B651F35}" type="datetime1">
              <a:rPr lang="ro-RO" smtClean="0"/>
              <a:t>28.09.2022</a:t>
            </a:fld>
            <a:endParaRPr lang="en-GB"/>
          </a:p>
        </p:txBody>
      </p:sp>
      <p:sp>
        <p:nvSpPr>
          <p:cNvPr id="4" name="Footer Placeholder 3">
            <a:extLst>
              <a:ext uri="{FF2B5EF4-FFF2-40B4-BE49-F238E27FC236}">
                <a16:creationId xmlns:a16="http://schemas.microsoft.com/office/drawing/2014/main" id="{C698499D-C291-476F-A7C9-EDE315213D4B}"/>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AAE5D15B-6738-470B-94E6-2CEFE0D4FC9A}"/>
              </a:ext>
            </a:extLst>
          </p:cNvPr>
          <p:cNvSpPr>
            <a:spLocks noGrp="1"/>
          </p:cNvSpPr>
          <p:nvPr>
            <p:ph type="sldNum" sz="quarter" idx="12"/>
          </p:nvPr>
        </p:nvSpPr>
        <p:spPr>
          <a:xfrm>
            <a:off x="8610600" y="6356350"/>
            <a:ext cx="2743200" cy="365125"/>
          </a:xfrm>
          <a:prstGeom prst="rect">
            <a:avLst/>
          </a:prstGeom>
        </p:spPr>
        <p:txBody>
          <a:bodyPr/>
          <a:lstStyle/>
          <a:p>
            <a:fld id="{B6188556-DED3-49E0-8E5E-54899CF07754}" type="slidenum">
              <a:rPr lang="en-GB" smtClean="0"/>
              <a:t>‹#›</a:t>
            </a:fld>
            <a:endParaRPr lang="en-GB"/>
          </a:p>
        </p:txBody>
      </p:sp>
    </p:spTree>
    <p:extLst>
      <p:ext uri="{BB962C8B-B14F-4D97-AF65-F5344CB8AC3E}">
        <p14:creationId xmlns:p14="http://schemas.microsoft.com/office/powerpoint/2010/main" val="19823098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25048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86960-8074-41C9-9E84-17D11890A0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8422E2A-EE3B-4BB3-AB81-1EA5CE27DB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DA60BFC-34E7-4E71-B3C1-D0FEB7B1E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FFF93BB-0343-41AA-849A-8AA91FF054D5}"/>
              </a:ext>
            </a:extLst>
          </p:cNvPr>
          <p:cNvSpPr>
            <a:spLocks noGrp="1"/>
          </p:cNvSpPr>
          <p:nvPr>
            <p:ph type="dt" sz="half" idx="10"/>
          </p:nvPr>
        </p:nvSpPr>
        <p:spPr>
          <a:xfrm>
            <a:off x="838200" y="6356350"/>
            <a:ext cx="2743200" cy="365125"/>
          </a:xfrm>
          <a:prstGeom prst="rect">
            <a:avLst/>
          </a:prstGeom>
        </p:spPr>
        <p:txBody>
          <a:bodyPr/>
          <a:lstStyle/>
          <a:p>
            <a:fld id="{35B6D218-B5BC-421C-A823-CD07A1A32A8C}" type="datetime1">
              <a:rPr lang="ro-RO" smtClean="0"/>
              <a:t>28.09.2022</a:t>
            </a:fld>
            <a:endParaRPr lang="en-GB"/>
          </a:p>
        </p:txBody>
      </p:sp>
      <p:sp>
        <p:nvSpPr>
          <p:cNvPr id="6" name="Footer Placeholder 5">
            <a:extLst>
              <a:ext uri="{FF2B5EF4-FFF2-40B4-BE49-F238E27FC236}">
                <a16:creationId xmlns:a16="http://schemas.microsoft.com/office/drawing/2014/main" id="{FC39C74E-21F3-4861-A1EB-B2389F95776F}"/>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5F0550B8-46B8-4401-8F22-4A5E8650735A}"/>
              </a:ext>
            </a:extLst>
          </p:cNvPr>
          <p:cNvSpPr>
            <a:spLocks noGrp="1"/>
          </p:cNvSpPr>
          <p:nvPr>
            <p:ph type="sldNum" sz="quarter" idx="12"/>
          </p:nvPr>
        </p:nvSpPr>
        <p:spPr>
          <a:xfrm>
            <a:off x="8610600" y="6356350"/>
            <a:ext cx="2743200" cy="365125"/>
          </a:xfrm>
          <a:prstGeom prst="rect">
            <a:avLst/>
          </a:prstGeom>
        </p:spPr>
        <p:txBody>
          <a:bodyPr/>
          <a:lstStyle/>
          <a:p>
            <a:fld id="{B6188556-DED3-49E0-8E5E-54899CF07754}" type="slidenum">
              <a:rPr lang="en-GB" smtClean="0"/>
              <a:t>‹#›</a:t>
            </a:fld>
            <a:endParaRPr lang="en-GB"/>
          </a:p>
        </p:txBody>
      </p:sp>
    </p:spTree>
    <p:extLst>
      <p:ext uri="{BB962C8B-B14F-4D97-AF65-F5344CB8AC3E}">
        <p14:creationId xmlns:p14="http://schemas.microsoft.com/office/powerpoint/2010/main" val="34922247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9AB44-CF5D-425E-8FD0-F6561A6B74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E6978A8-A658-4EC7-BE33-5BC397C9CE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26A715C-B90B-47FF-BECB-A71F3CAF27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5510278-2194-461C-ADF2-9154C65EE28E}"/>
              </a:ext>
            </a:extLst>
          </p:cNvPr>
          <p:cNvSpPr>
            <a:spLocks noGrp="1"/>
          </p:cNvSpPr>
          <p:nvPr>
            <p:ph type="dt" sz="half" idx="10"/>
          </p:nvPr>
        </p:nvSpPr>
        <p:spPr>
          <a:xfrm>
            <a:off x="838200" y="6356350"/>
            <a:ext cx="2743200" cy="365125"/>
          </a:xfrm>
          <a:prstGeom prst="rect">
            <a:avLst/>
          </a:prstGeom>
        </p:spPr>
        <p:txBody>
          <a:bodyPr/>
          <a:lstStyle/>
          <a:p>
            <a:fld id="{7173CF2C-A032-49FB-B499-ED40FD37E52D}" type="datetime1">
              <a:rPr lang="ro-RO" smtClean="0"/>
              <a:t>28.09.2022</a:t>
            </a:fld>
            <a:endParaRPr lang="en-GB"/>
          </a:p>
        </p:txBody>
      </p:sp>
      <p:sp>
        <p:nvSpPr>
          <p:cNvPr id="6" name="Footer Placeholder 5">
            <a:extLst>
              <a:ext uri="{FF2B5EF4-FFF2-40B4-BE49-F238E27FC236}">
                <a16:creationId xmlns:a16="http://schemas.microsoft.com/office/drawing/2014/main" id="{34389DFF-2AC6-449A-B605-448E7B412399}"/>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F6B9BB7A-899D-4304-9E0B-9BE1E3316213}"/>
              </a:ext>
            </a:extLst>
          </p:cNvPr>
          <p:cNvSpPr>
            <a:spLocks noGrp="1"/>
          </p:cNvSpPr>
          <p:nvPr>
            <p:ph type="sldNum" sz="quarter" idx="12"/>
          </p:nvPr>
        </p:nvSpPr>
        <p:spPr>
          <a:xfrm>
            <a:off x="8610600" y="6356350"/>
            <a:ext cx="2743200" cy="365125"/>
          </a:xfrm>
          <a:prstGeom prst="rect">
            <a:avLst/>
          </a:prstGeom>
        </p:spPr>
        <p:txBody>
          <a:bodyPr/>
          <a:lstStyle/>
          <a:p>
            <a:fld id="{B6188556-DED3-49E0-8E5E-54899CF07754}" type="slidenum">
              <a:rPr lang="en-GB" smtClean="0"/>
              <a:t>‹#›</a:t>
            </a:fld>
            <a:endParaRPr lang="en-GB"/>
          </a:p>
        </p:txBody>
      </p:sp>
    </p:spTree>
    <p:extLst>
      <p:ext uri="{BB962C8B-B14F-4D97-AF65-F5344CB8AC3E}">
        <p14:creationId xmlns:p14="http://schemas.microsoft.com/office/powerpoint/2010/main" val="38579641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4B6CF-6EED-46C3-A630-CD0ABD97168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2CD473-6612-4A7C-AAD5-EA9600FBE81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2F8BB8-DC5A-4190-B0A8-332C58396D50}"/>
              </a:ext>
            </a:extLst>
          </p:cNvPr>
          <p:cNvSpPr>
            <a:spLocks noGrp="1"/>
          </p:cNvSpPr>
          <p:nvPr>
            <p:ph type="dt" sz="half" idx="10"/>
          </p:nvPr>
        </p:nvSpPr>
        <p:spPr>
          <a:xfrm>
            <a:off x="838200" y="6356350"/>
            <a:ext cx="2743200" cy="365125"/>
          </a:xfrm>
          <a:prstGeom prst="rect">
            <a:avLst/>
          </a:prstGeom>
        </p:spPr>
        <p:txBody>
          <a:bodyPr/>
          <a:lstStyle/>
          <a:p>
            <a:fld id="{8842B703-B5D2-4C4E-AF8B-19C3CCACAD8D}" type="datetime1">
              <a:rPr lang="ro-RO" smtClean="0"/>
              <a:t>28.09.2022</a:t>
            </a:fld>
            <a:endParaRPr lang="en-GB"/>
          </a:p>
        </p:txBody>
      </p:sp>
      <p:sp>
        <p:nvSpPr>
          <p:cNvPr id="5" name="Footer Placeholder 4">
            <a:extLst>
              <a:ext uri="{FF2B5EF4-FFF2-40B4-BE49-F238E27FC236}">
                <a16:creationId xmlns:a16="http://schemas.microsoft.com/office/drawing/2014/main" id="{B8C71EDC-D1FD-4F9A-82E1-20CA6725F89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D3F1DF25-581B-4726-8B9E-0A496159C01A}"/>
              </a:ext>
            </a:extLst>
          </p:cNvPr>
          <p:cNvSpPr>
            <a:spLocks noGrp="1"/>
          </p:cNvSpPr>
          <p:nvPr>
            <p:ph type="sldNum" sz="quarter" idx="12"/>
          </p:nvPr>
        </p:nvSpPr>
        <p:spPr>
          <a:xfrm>
            <a:off x="8610600" y="6356350"/>
            <a:ext cx="2743200" cy="365125"/>
          </a:xfrm>
          <a:prstGeom prst="rect">
            <a:avLst/>
          </a:prstGeom>
        </p:spPr>
        <p:txBody>
          <a:bodyPr/>
          <a:lstStyle/>
          <a:p>
            <a:fld id="{B6188556-DED3-49E0-8E5E-54899CF07754}" type="slidenum">
              <a:rPr lang="en-GB" smtClean="0"/>
              <a:t>‹#›</a:t>
            </a:fld>
            <a:endParaRPr lang="en-GB"/>
          </a:p>
        </p:txBody>
      </p:sp>
    </p:spTree>
    <p:extLst>
      <p:ext uri="{BB962C8B-B14F-4D97-AF65-F5344CB8AC3E}">
        <p14:creationId xmlns:p14="http://schemas.microsoft.com/office/powerpoint/2010/main" val="24954943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5397D1-EB88-49B9-9A2B-5F579D0DAE8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D41E809-260B-464D-9678-1E25503FBAB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F6D437-5C6E-4A41-9FD7-5A7CC74325C7}"/>
              </a:ext>
            </a:extLst>
          </p:cNvPr>
          <p:cNvSpPr>
            <a:spLocks noGrp="1"/>
          </p:cNvSpPr>
          <p:nvPr>
            <p:ph type="dt" sz="half" idx="10"/>
          </p:nvPr>
        </p:nvSpPr>
        <p:spPr>
          <a:xfrm>
            <a:off x="838200" y="6356350"/>
            <a:ext cx="2743200" cy="365125"/>
          </a:xfrm>
          <a:prstGeom prst="rect">
            <a:avLst/>
          </a:prstGeom>
        </p:spPr>
        <p:txBody>
          <a:bodyPr/>
          <a:lstStyle/>
          <a:p>
            <a:fld id="{85580089-5469-4759-B0CF-2D3089120F62}" type="datetime1">
              <a:rPr lang="ro-RO" smtClean="0"/>
              <a:t>28.09.2022</a:t>
            </a:fld>
            <a:endParaRPr lang="en-GB"/>
          </a:p>
        </p:txBody>
      </p:sp>
      <p:sp>
        <p:nvSpPr>
          <p:cNvPr id="5" name="Footer Placeholder 4">
            <a:extLst>
              <a:ext uri="{FF2B5EF4-FFF2-40B4-BE49-F238E27FC236}">
                <a16:creationId xmlns:a16="http://schemas.microsoft.com/office/drawing/2014/main" id="{7B694746-1DCC-4B4C-9F49-BFA0D46432A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A5DF7B78-AB46-41D3-92AB-B3CB3A007FC9}"/>
              </a:ext>
            </a:extLst>
          </p:cNvPr>
          <p:cNvSpPr>
            <a:spLocks noGrp="1"/>
          </p:cNvSpPr>
          <p:nvPr>
            <p:ph type="sldNum" sz="quarter" idx="12"/>
          </p:nvPr>
        </p:nvSpPr>
        <p:spPr>
          <a:xfrm>
            <a:off x="8610600" y="6356350"/>
            <a:ext cx="2743200" cy="365125"/>
          </a:xfrm>
          <a:prstGeom prst="rect">
            <a:avLst/>
          </a:prstGeom>
        </p:spPr>
        <p:txBody>
          <a:bodyPr/>
          <a:lstStyle/>
          <a:p>
            <a:fld id="{B6188556-DED3-49E0-8E5E-54899CF07754}" type="slidenum">
              <a:rPr lang="en-GB" smtClean="0"/>
              <a:t>‹#›</a:t>
            </a:fld>
            <a:endParaRPr lang="en-GB"/>
          </a:p>
        </p:txBody>
      </p:sp>
    </p:spTree>
    <p:extLst>
      <p:ext uri="{BB962C8B-B14F-4D97-AF65-F5344CB8AC3E}">
        <p14:creationId xmlns:p14="http://schemas.microsoft.com/office/powerpoint/2010/main" val="17126420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449944" y="449943"/>
            <a:ext cx="3526971" cy="5965372"/>
          </a:xfrm>
          <a:custGeom>
            <a:avLst/>
            <a:gdLst>
              <a:gd name="connsiteX0" fmla="*/ 0 w 3526971"/>
              <a:gd name="connsiteY0" fmla="*/ 0 h 5965372"/>
              <a:gd name="connsiteX1" fmla="*/ 3526971 w 3526971"/>
              <a:gd name="connsiteY1" fmla="*/ 0 h 5965372"/>
              <a:gd name="connsiteX2" fmla="*/ 3526971 w 3526971"/>
              <a:gd name="connsiteY2" fmla="*/ 5965372 h 5965372"/>
              <a:gd name="connsiteX3" fmla="*/ 0 w 3526971"/>
              <a:gd name="connsiteY3" fmla="*/ 5965372 h 5965372"/>
            </a:gdLst>
            <a:ahLst/>
            <a:cxnLst>
              <a:cxn ang="0">
                <a:pos x="connsiteX0" y="connsiteY0"/>
              </a:cxn>
              <a:cxn ang="0">
                <a:pos x="connsiteX1" y="connsiteY1"/>
              </a:cxn>
              <a:cxn ang="0">
                <a:pos x="connsiteX2" y="connsiteY2"/>
              </a:cxn>
              <a:cxn ang="0">
                <a:pos x="connsiteX3" y="connsiteY3"/>
              </a:cxn>
            </a:cxnLst>
            <a:rect l="l" t="t" r="r" b="b"/>
            <a:pathLst>
              <a:path w="3526971" h="5965372">
                <a:moveTo>
                  <a:pt x="0" y="0"/>
                </a:moveTo>
                <a:lnTo>
                  <a:pt x="3526971" y="0"/>
                </a:lnTo>
                <a:lnTo>
                  <a:pt x="3526971" y="5965372"/>
                </a:lnTo>
                <a:lnTo>
                  <a:pt x="0" y="5965372"/>
                </a:lnTo>
                <a:close/>
              </a:path>
            </a:pathLst>
          </a:custGeom>
        </p:spPr>
        <p:txBody>
          <a:bodyPr wrap="square">
            <a:noAutofit/>
          </a:bodyPr>
          <a:lstStyle/>
          <a:p>
            <a:endParaRPr lang="id-ID"/>
          </a:p>
        </p:txBody>
      </p:sp>
      <p:sp>
        <p:nvSpPr>
          <p:cNvPr id="13" name="Picture Placeholder 12"/>
          <p:cNvSpPr>
            <a:spLocks noGrp="1"/>
          </p:cNvSpPr>
          <p:nvPr>
            <p:ph type="pic" sz="quarter" idx="11"/>
          </p:nvPr>
        </p:nvSpPr>
        <p:spPr>
          <a:xfrm>
            <a:off x="4368801" y="1436914"/>
            <a:ext cx="2946399" cy="3991429"/>
          </a:xfrm>
          <a:custGeom>
            <a:avLst/>
            <a:gdLst>
              <a:gd name="connsiteX0" fmla="*/ 0 w 2946399"/>
              <a:gd name="connsiteY0" fmla="*/ 0 h 3991429"/>
              <a:gd name="connsiteX1" fmla="*/ 2946399 w 2946399"/>
              <a:gd name="connsiteY1" fmla="*/ 0 h 3991429"/>
              <a:gd name="connsiteX2" fmla="*/ 2946399 w 2946399"/>
              <a:gd name="connsiteY2" fmla="*/ 3991429 h 3991429"/>
              <a:gd name="connsiteX3" fmla="*/ 0 w 2946399"/>
              <a:gd name="connsiteY3" fmla="*/ 3991429 h 3991429"/>
            </a:gdLst>
            <a:ahLst/>
            <a:cxnLst>
              <a:cxn ang="0">
                <a:pos x="connsiteX0" y="connsiteY0"/>
              </a:cxn>
              <a:cxn ang="0">
                <a:pos x="connsiteX1" y="connsiteY1"/>
              </a:cxn>
              <a:cxn ang="0">
                <a:pos x="connsiteX2" y="connsiteY2"/>
              </a:cxn>
              <a:cxn ang="0">
                <a:pos x="connsiteX3" y="connsiteY3"/>
              </a:cxn>
            </a:cxnLst>
            <a:rect l="l" t="t" r="r" b="b"/>
            <a:pathLst>
              <a:path w="2946399" h="3991429">
                <a:moveTo>
                  <a:pt x="0" y="0"/>
                </a:moveTo>
                <a:lnTo>
                  <a:pt x="2946399" y="0"/>
                </a:lnTo>
                <a:lnTo>
                  <a:pt x="2946399" y="3991429"/>
                </a:lnTo>
                <a:lnTo>
                  <a:pt x="0" y="3991429"/>
                </a:lnTo>
                <a:close/>
              </a:path>
            </a:pathLst>
          </a:custGeom>
        </p:spPr>
        <p:txBody>
          <a:bodyPr wrap="square">
            <a:noAutofit/>
          </a:bodyPr>
          <a:lstStyle/>
          <a:p>
            <a:endParaRPr lang="id-ID"/>
          </a:p>
        </p:txBody>
      </p:sp>
    </p:spTree>
    <p:extLst>
      <p:ext uri="{BB962C8B-B14F-4D97-AF65-F5344CB8AC3E}">
        <p14:creationId xmlns:p14="http://schemas.microsoft.com/office/powerpoint/2010/main" val="11137985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647700" y="1371601"/>
            <a:ext cx="2603500" cy="3563257"/>
          </a:xfrm>
          <a:custGeom>
            <a:avLst/>
            <a:gdLst>
              <a:gd name="connsiteX0" fmla="*/ 0 w 2603500"/>
              <a:gd name="connsiteY0" fmla="*/ 0 h 3563257"/>
              <a:gd name="connsiteX1" fmla="*/ 2603500 w 2603500"/>
              <a:gd name="connsiteY1" fmla="*/ 0 h 3563257"/>
              <a:gd name="connsiteX2" fmla="*/ 2603500 w 2603500"/>
              <a:gd name="connsiteY2" fmla="*/ 3563257 h 3563257"/>
              <a:gd name="connsiteX3" fmla="*/ 0 w 2603500"/>
              <a:gd name="connsiteY3" fmla="*/ 3563257 h 3563257"/>
            </a:gdLst>
            <a:ahLst/>
            <a:cxnLst>
              <a:cxn ang="0">
                <a:pos x="connsiteX0" y="connsiteY0"/>
              </a:cxn>
              <a:cxn ang="0">
                <a:pos x="connsiteX1" y="connsiteY1"/>
              </a:cxn>
              <a:cxn ang="0">
                <a:pos x="connsiteX2" y="connsiteY2"/>
              </a:cxn>
              <a:cxn ang="0">
                <a:pos x="connsiteX3" y="connsiteY3"/>
              </a:cxn>
            </a:cxnLst>
            <a:rect l="l" t="t" r="r" b="b"/>
            <a:pathLst>
              <a:path w="2603500" h="3563257">
                <a:moveTo>
                  <a:pt x="0" y="0"/>
                </a:moveTo>
                <a:lnTo>
                  <a:pt x="2603500" y="0"/>
                </a:lnTo>
                <a:lnTo>
                  <a:pt x="2603500" y="3563257"/>
                </a:lnTo>
                <a:lnTo>
                  <a:pt x="0" y="3563257"/>
                </a:lnTo>
                <a:close/>
              </a:path>
            </a:pathLst>
          </a:custGeom>
        </p:spPr>
        <p:txBody>
          <a:bodyPr wrap="square">
            <a:noAutofit/>
          </a:bodyPr>
          <a:lstStyle/>
          <a:p>
            <a:endParaRPr lang="id-ID"/>
          </a:p>
        </p:txBody>
      </p:sp>
      <p:sp>
        <p:nvSpPr>
          <p:cNvPr id="16" name="Picture Placeholder 15"/>
          <p:cNvSpPr>
            <a:spLocks noGrp="1"/>
          </p:cNvSpPr>
          <p:nvPr>
            <p:ph type="pic" sz="quarter" idx="11"/>
          </p:nvPr>
        </p:nvSpPr>
        <p:spPr>
          <a:xfrm>
            <a:off x="3416300" y="1371601"/>
            <a:ext cx="2603500" cy="3563257"/>
          </a:xfrm>
          <a:custGeom>
            <a:avLst/>
            <a:gdLst>
              <a:gd name="connsiteX0" fmla="*/ 0 w 2603500"/>
              <a:gd name="connsiteY0" fmla="*/ 0 h 3563257"/>
              <a:gd name="connsiteX1" fmla="*/ 2603500 w 2603500"/>
              <a:gd name="connsiteY1" fmla="*/ 0 h 3563257"/>
              <a:gd name="connsiteX2" fmla="*/ 2603500 w 2603500"/>
              <a:gd name="connsiteY2" fmla="*/ 3563257 h 3563257"/>
              <a:gd name="connsiteX3" fmla="*/ 0 w 2603500"/>
              <a:gd name="connsiteY3" fmla="*/ 3563257 h 3563257"/>
            </a:gdLst>
            <a:ahLst/>
            <a:cxnLst>
              <a:cxn ang="0">
                <a:pos x="connsiteX0" y="connsiteY0"/>
              </a:cxn>
              <a:cxn ang="0">
                <a:pos x="connsiteX1" y="connsiteY1"/>
              </a:cxn>
              <a:cxn ang="0">
                <a:pos x="connsiteX2" y="connsiteY2"/>
              </a:cxn>
              <a:cxn ang="0">
                <a:pos x="connsiteX3" y="connsiteY3"/>
              </a:cxn>
            </a:cxnLst>
            <a:rect l="l" t="t" r="r" b="b"/>
            <a:pathLst>
              <a:path w="2603500" h="3563257">
                <a:moveTo>
                  <a:pt x="0" y="0"/>
                </a:moveTo>
                <a:lnTo>
                  <a:pt x="2603500" y="0"/>
                </a:lnTo>
                <a:lnTo>
                  <a:pt x="2603500" y="3563257"/>
                </a:lnTo>
                <a:lnTo>
                  <a:pt x="0" y="3563257"/>
                </a:lnTo>
                <a:close/>
              </a:path>
            </a:pathLst>
          </a:custGeom>
        </p:spPr>
        <p:txBody>
          <a:bodyPr wrap="square">
            <a:noAutofit/>
          </a:bodyPr>
          <a:lstStyle/>
          <a:p>
            <a:endParaRPr lang="id-ID"/>
          </a:p>
        </p:txBody>
      </p:sp>
      <p:sp>
        <p:nvSpPr>
          <p:cNvPr id="17" name="Picture Placeholder 16"/>
          <p:cNvSpPr>
            <a:spLocks noGrp="1"/>
          </p:cNvSpPr>
          <p:nvPr>
            <p:ph type="pic" sz="quarter" idx="12"/>
          </p:nvPr>
        </p:nvSpPr>
        <p:spPr>
          <a:xfrm>
            <a:off x="6184900" y="1371601"/>
            <a:ext cx="2603500" cy="3563257"/>
          </a:xfrm>
          <a:custGeom>
            <a:avLst/>
            <a:gdLst>
              <a:gd name="connsiteX0" fmla="*/ 0 w 2603500"/>
              <a:gd name="connsiteY0" fmla="*/ 0 h 3563257"/>
              <a:gd name="connsiteX1" fmla="*/ 2603500 w 2603500"/>
              <a:gd name="connsiteY1" fmla="*/ 0 h 3563257"/>
              <a:gd name="connsiteX2" fmla="*/ 2603500 w 2603500"/>
              <a:gd name="connsiteY2" fmla="*/ 3563257 h 3563257"/>
              <a:gd name="connsiteX3" fmla="*/ 0 w 2603500"/>
              <a:gd name="connsiteY3" fmla="*/ 3563257 h 3563257"/>
            </a:gdLst>
            <a:ahLst/>
            <a:cxnLst>
              <a:cxn ang="0">
                <a:pos x="connsiteX0" y="connsiteY0"/>
              </a:cxn>
              <a:cxn ang="0">
                <a:pos x="connsiteX1" y="connsiteY1"/>
              </a:cxn>
              <a:cxn ang="0">
                <a:pos x="connsiteX2" y="connsiteY2"/>
              </a:cxn>
              <a:cxn ang="0">
                <a:pos x="connsiteX3" y="connsiteY3"/>
              </a:cxn>
            </a:cxnLst>
            <a:rect l="l" t="t" r="r" b="b"/>
            <a:pathLst>
              <a:path w="2603500" h="3563257">
                <a:moveTo>
                  <a:pt x="0" y="0"/>
                </a:moveTo>
                <a:lnTo>
                  <a:pt x="2603500" y="0"/>
                </a:lnTo>
                <a:lnTo>
                  <a:pt x="2603500" y="3563257"/>
                </a:lnTo>
                <a:lnTo>
                  <a:pt x="0" y="3563257"/>
                </a:lnTo>
                <a:close/>
              </a:path>
            </a:pathLst>
          </a:custGeom>
        </p:spPr>
        <p:txBody>
          <a:bodyPr wrap="square">
            <a:noAutofit/>
          </a:bodyPr>
          <a:lstStyle/>
          <a:p>
            <a:endParaRPr lang="id-ID"/>
          </a:p>
        </p:txBody>
      </p:sp>
      <p:sp>
        <p:nvSpPr>
          <p:cNvPr id="18" name="Picture Placeholder 17"/>
          <p:cNvSpPr>
            <a:spLocks noGrp="1"/>
          </p:cNvSpPr>
          <p:nvPr>
            <p:ph type="pic" sz="quarter" idx="13"/>
          </p:nvPr>
        </p:nvSpPr>
        <p:spPr>
          <a:xfrm>
            <a:off x="8953500" y="1371601"/>
            <a:ext cx="2603500" cy="3563257"/>
          </a:xfrm>
          <a:custGeom>
            <a:avLst/>
            <a:gdLst>
              <a:gd name="connsiteX0" fmla="*/ 0 w 2603500"/>
              <a:gd name="connsiteY0" fmla="*/ 0 h 3563257"/>
              <a:gd name="connsiteX1" fmla="*/ 2603500 w 2603500"/>
              <a:gd name="connsiteY1" fmla="*/ 0 h 3563257"/>
              <a:gd name="connsiteX2" fmla="*/ 2603500 w 2603500"/>
              <a:gd name="connsiteY2" fmla="*/ 3563257 h 3563257"/>
              <a:gd name="connsiteX3" fmla="*/ 0 w 2603500"/>
              <a:gd name="connsiteY3" fmla="*/ 3563257 h 3563257"/>
            </a:gdLst>
            <a:ahLst/>
            <a:cxnLst>
              <a:cxn ang="0">
                <a:pos x="connsiteX0" y="connsiteY0"/>
              </a:cxn>
              <a:cxn ang="0">
                <a:pos x="connsiteX1" y="connsiteY1"/>
              </a:cxn>
              <a:cxn ang="0">
                <a:pos x="connsiteX2" y="connsiteY2"/>
              </a:cxn>
              <a:cxn ang="0">
                <a:pos x="connsiteX3" y="connsiteY3"/>
              </a:cxn>
            </a:cxnLst>
            <a:rect l="l" t="t" r="r" b="b"/>
            <a:pathLst>
              <a:path w="2603500" h="3563257">
                <a:moveTo>
                  <a:pt x="0" y="0"/>
                </a:moveTo>
                <a:lnTo>
                  <a:pt x="2603500" y="0"/>
                </a:lnTo>
                <a:lnTo>
                  <a:pt x="2603500" y="3563257"/>
                </a:lnTo>
                <a:lnTo>
                  <a:pt x="0" y="3563257"/>
                </a:lnTo>
                <a:close/>
              </a:path>
            </a:pathLst>
          </a:custGeom>
        </p:spPr>
        <p:txBody>
          <a:bodyPr wrap="square">
            <a:noAutofit/>
          </a:bodyPr>
          <a:lstStyle/>
          <a:p>
            <a:endParaRPr lang="id-ID"/>
          </a:p>
        </p:txBody>
      </p:sp>
    </p:spTree>
    <p:extLst>
      <p:ext uri="{BB962C8B-B14F-4D97-AF65-F5344CB8AC3E}">
        <p14:creationId xmlns:p14="http://schemas.microsoft.com/office/powerpoint/2010/main" val="11613769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997371" y="420914"/>
            <a:ext cx="3846286" cy="6066972"/>
          </a:xfrm>
          <a:custGeom>
            <a:avLst/>
            <a:gdLst>
              <a:gd name="connsiteX0" fmla="*/ 0 w 3846286"/>
              <a:gd name="connsiteY0" fmla="*/ 0 h 6066972"/>
              <a:gd name="connsiteX1" fmla="*/ 3846286 w 3846286"/>
              <a:gd name="connsiteY1" fmla="*/ 0 h 6066972"/>
              <a:gd name="connsiteX2" fmla="*/ 3846286 w 3846286"/>
              <a:gd name="connsiteY2" fmla="*/ 6066972 h 6066972"/>
              <a:gd name="connsiteX3" fmla="*/ 0 w 3846286"/>
              <a:gd name="connsiteY3" fmla="*/ 6066972 h 6066972"/>
            </a:gdLst>
            <a:ahLst/>
            <a:cxnLst>
              <a:cxn ang="0">
                <a:pos x="connsiteX0" y="connsiteY0"/>
              </a:cxn>
              <a:cxn ang="0">
                <a:pos x="connsiteX1" y="connsiteY1"/>
              </a:cxn>
              <a:cxn ang="0">
                <a:pos x="connsiteX2" y="connsiteY2"/>
              </a:cxn>
              <a:cxn ang="0">
                <a:pos x="connsiteX3" y="connsiteY3"/>
              </a:cxn>
            </a:cxnLst>
            <a:rect l="l" t="t" r="r" b="b"/>
            <a:pathLst>
              <a:path w="3846286" h="6066972">
                <a:moveTo>
                  <a:pt x="0" y="0"/>
                </a:moveTo>
                <a:lnTo>
                  <a:pt x="3846286" y="0"/>
                </a:lnTo>
                <a:lnTo>
                  <a:pt x="3846286" y="6066972"/>
                </a:lnTo>
                <a:lnTo>
                  <a:pt x="0" y="6066972"/>
                </a:lnTo>
                <a:close/>
              </a:path>
            </a:pathLst>
          </a:custGeom>
        </p:spPr>
        <p:txBody>
          <a:bodyPr wrap="square">
            <a:noAutofit/>
          </a:bodyPr>
          <a:lstStyle/>
          <a:p>
            <a:endParaRPr lang="id-ID"/>
          </a:p>
        </p:txBody>
      </p:sp>
    </p:spTree>
    <p:extLst>
      <p:ext uri="{BB962C8B-B14F-4D97-AF65-F5344CB8AC3E}">
        <p14:creationId xmlns:p14="http://schemas.microsoft.com/office/powerpoint/2010/main" val="6367628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319315" y="275771"/>
            <a:ext cx="3701143" cy="6313715"/>
          </a:xfrm>
          <a:custGeom>
            <a:avLst/>
            <a:gdLst>
              <a:gd name="connsiteX0" fmla="*/ 0 w 3701143"/>
              <a:gd name="connsiteY0" fmla="*/ 0 h 6313715"/>
              <a:gd name="connsiteX1" fmla="*/ 3701143 w 3701143"/>
              <a:gd name="connsiteY1" fmla="*/ 0 h 6313715"/>
              <a:gd name="connsiteX2" fmla="*/ 3701143 w 3701143"/>
              <a:gd name="connsiteY2" fmla="*/ 6313715 h 6313715"/>
              <a:gd name="connsiteX3" fmla="*/ 0 w 3701143"/>
              <a:gd name="connsiteY3" fmla="*/ 6313715 h 6313715"/>
            </a:gdLst>
            <a:ahLst/>
            <a:cxnLst>
              <a:cxn ang="0">
                <a:pos x="connsiteX0" y="connsiteY0"/>
              </a:cxn>
              <a:cxn ang="0">
                <a:pos x="connsiteX1" y="connsiteY1"/>
              </a:cxn>
              <a:cxn ang="0">
                <a:pos x="connsiteX2" y="connsiteY2"/>
              </a:cxn>
              <a:cxn ang="0">
                <a:pos x="connsiteX3" y="connsiteY3"/>
              </a:cxn>
            </a:cxnLst>
            <a:rect l="l" t="t" r="r" b="b"/>
            <a:pathLst>
              <a:path w="3701143" h="6313715">
                <a:moveTo>
                  <a:pt x="0" y="0"/>
                </a:moveTo>
                <a:lnTo>
                  <a:pt x="3701143" y="0"/>
                </a:lnTo>
                <a:lnTo>
                  <a:pt x="3701143" y="6313715"/>
                </a:lnTo>
                <a:lnTo>
                  <a:pt x="0" y="6313715"/>
                </a:lnTo>
                <a:close/>
              </a:path>
            </a:pathLst>
          </a:custGeom>
        </p:spPr>
        <p:txBody>
          <a:bodyPr wrap="square">
            <a:noAutofit/>
          </a:bodyPr>
          <a:lstStyle/>
          <a:p>
            <a:endParaRPr lang="id-ID"/>
          </a:p>
        </p:txBody>
      </p:sp>
      <p:sp>
        <p:nvSpPr>
          <p:cNvPr id="14" name="Picture Placeholder 13"/>
          <p:cNvSpPr>
            <a:spLocks noGrp="1"/>
          </p:cNvSpPr>
          <p:nvPr>
            <p:ph type="pic" sz="quarter" idx="11"/>
          </p:nvPr>
        </p:nvSpPr>
        <p:spPr>
          <a:xfrm>
            <a:off x="3425374" y="566739"/>
            <a:ext cx="1988456" cy="2488519"/>
          </a:xfrm>
          <a:custGeom>
            <a:avLst/>
            <a:gdLst>
              <a:gd name="connsiteX0" fmla="*/ 0 w 1988456"/>
              <a:gd name="connsiteY0" fmla="*/ 0 h 2488519"/>
              <a:gd name="connsiteX1" fmla="*/ 1988456 w 1988456"/>
              <a:gd name="connsiteY1" fmla="*/ 0 h 2488519"/>
              <a:gd name="connsiteX2" fmla="*/ 1988456 w 1988456"/>
              <a:gd name="connsiteY2" fmla="*/ 2488519 h 2488519"/>
              <a:gd name="connsiteX3" fmla="*/ 0 w 1988456"/>
              <a:gd name="connsiteY3" fmla="*/ 2488519 h 2488519"/>
            </a:gdLst>
            <a:ahLst/>
            <a:cxnLst>
              <a:cxn ang="0">
                <a:pos x="connsiteX0" y="connsiteY0"/>
              </a:cxn>
              <a:cxn ang="0">
                <a:pos x="connsiteX1" y="connsiteY1"/>
              </a:cxn>
              <a:cxn ang="0">
                <a:pos x="connsiteX2" y="connsiteY2"/>
              </a:cxn>
              <a:cxn ang="0">
                <a:pos x="connsiteX3" y="connsiteY3"/>
              </a:cxn>
            </a:cxnLst>
            <a:rect l="l" t="t" r="r" b="b"/>
            <a:pathLst>
              <a:path w="1988456" h="2488519">
                <a:moveTo>
                  <a:pt x="0" y="0"/>
                </a:moveTo>
                <a:lnTo>
                  <a:pt x="1988456" y="0"/>
                </a:lnTo>
                <a:lnTo>
                  <a:pt x="1988456" y="2488519"/>
                </a:lnTo>
                <a:lnTo>
                  <a:pt x="0" y="2488519"/>
                </a:lnTo>
                <a:close/>
              </a:path>
            </a:pathLst>
          </a:custGeom>
        </p:spPr>
        <p:txBody>
          <a:bodyPr wrap="square">
            <a:noAutofit/>
          </a:bodyPr>
          <a:lstStyle/>
          <a:p>
            <a:endParaRPr lang="id-ID"/>
          </a:p>
        </p:txBody>
      </p:sp>
      <p:sp>
        <p:nvSpPr>
          <p:cNvPr id="17" name="Picture Placeholder 16"/>
          <p:cNvSpPr>
            <a:spLocks noGrp="1"/>
          </p:cNvSpPr>
          <p:nvPr>
            <p:ph type="pic" sz="quarter" idx="12"/>
          </p:nvPr>
        </p:nvSpPr>
        <p:spPr>
          <a:xfrm>
            <a:off x="9318171" y="4100286"/>
            <a:ext cx="2525488" cy="2489200"/>
          </a:xfrm>
          <a:custGeom>
            <a:avLst/>
            <a:gdLst>
              <a:gd name="connsiteX0" fmla="*/ 0 w 2525488"/>
              <a:gd name="connsiteY0" fmla="*/ 0 h 2489200"/>
              <a:gd name="connsiteX1" fmla="*/ 2525488 w 2525488"/>
              <a:gd name="connsiteY1" fmla="*/ 0 h 2489200"/>
              <a:gd name="connsiteX2" fmla="*/ 2525488 w 2525488"/>
              <a:gd name="connsiteY2" fmla="*/ 2489200 h 2489200"/>
              <a:gd name="connsiteX3" fmla="*/ 0 w 2525488"/>
              <a:gd name="connsiteY3" fmla="*/ 2489200 h 2489200"/>
            </a:gdLst>
            <a:ahLst/>
            <a:cxnLst>
              <a:cxn ang="0">
                <a:pos x="connsiteX0" y="connsiteY0"/>
              </a:cxn>
              <a:cxn ang="0">
                <a:pos x="connsiteX1" y="connsiteY1"/>
              </a:cxn>
              <a:cxn ang="0">
                <a:pos x="connsiteX2" y="connsiteY2"/>
              </a:cxn>
              <a:cxn ang="0">
                <a:pos x="connsiteX3" y="connsiteY3"/>
              </a:cxn>
            </a:cxnLst>
            <a:rect l="l" t="t" r="r" b="b"/>
            <a:pathLst>
              <a:path w="2525488" h="2489200">
                <a:moveTo>
                  <a:pt x="0" y="0"/>
                </a:moveTo>
                <a:lnTo>
                  <a:pt x="2525488" y="0"/>
                </a:lnTo>
                <a:lnTo>
                  <a:pt x="2525488" y="2489200"/>
                </a:lnTo>
                <a:lnTo>
                  <a:pt x="0" y="2489200"/>
                </a:lnTo>
                <a:close/>
              </a:path>
            </a:pathLst>
          </a:custGeom>
        </p:spPr>
        <p:txBody>
          <a:bodyPr wrap="square">
            <a:noAutofit/>
          </a:bodyPr>
          <a:lstStyle/>
          <a:p>
            <a:endParaRPr lang="id-ID"/>
          </a:p>
        </p:txBody>
      </p:sp>
    </p:spTree>
    <p:extLst>
      <p:ext uri="{BB962C8B-B14F-4D97-AF65-F5344CB8AC3E}">
        <p14:creationId xmlns:p14="http://schemas.microsoft.com/office/powerpoint/2010/main" val="32423626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HREE COLUMNS + INFOGRAPHY" preserve="1">
  <p:cSld name="THREE COLUMNS + INFOGRAPHY">
    <p:bg>
      <p:bgPr>
        <a:gradFill>
          <a:gsLst>
            <a:gs pos="0">
              <a:srgbClr val="052643"/>
            </a:gs>
            <a:gs pos="100000">
              <a:srgbClr val="041523"/>
            </a:gs>
          </a:gsLst>
          <a:path path="circle">
            <a:fillToRect l="50000" t="50000" r="50000" b="50000"/>
          </a:path>
          <a:tileRect/>
        </a:gradFill>
        <a:effectLst/>
      </p:bgPr>
    </p:bg>
    <p:spTree>
      <p:nvGrpSpPr>
        <p:cNvPr id="1" name="Shape 56"/>
        <p:cNvGrpSpPr/>
        <p:nvPr/>
      </p:nvGrpSpPr>
      <p:grpSpPr>
        <a:xfrm>
          <a:off x="0" y="0"/>
          <a:ext cx="0" cy="0"/>
          <a:chOff x="0" y="0"/>
          <a:chExt cx="0" cy="0"/>
        </a:xfrm>
      </p:grpSpPr>
      <p:sp>
        <p:nvSpPr>
          <p:cNvPr id="57" name="Google Shape;57;p9"/>
          <p:cNvSpPr txBox="1">
            <a:spLocks noGrp="1"/>
          </p:cNvSpPr>
          <p:nvPr>
            <p:ph type="subTitle" idx="1"/>
          </p:nvPr>
        </p:nvSpPr>
        <p:spPr>
          <a:xfrm>
            <a:off x="5166600" y="4833433"/>
            <a:ext cx="1858800" cy="67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FFFFFF"/>
              </a:buClr>
              <a:buSzPts val="1000"/>
              <a:buNone/>
              <a:defRPr sz="1333">
                <a:solidFill>
                  <a:srgbClr val="FFFFFF"/>
                </a:solidFill>
              </a:defRPr>
            </a:lvl1pPr>
            <a:lvl2pPr lvl="1" algn="ctr" rtl="0">
              <a:lnSpc>
                <a:spcPct val="100000"/>
              </a:lnSpc>
              <a:spcBef>
                <a:spcPts val="0"/>
              </a:spcBef>
              <a:spcAft>
                <a:spcPts val="0"/>
              </a:spcAft>
              <a:buClr>
                <a:srgbClr val="FFFFFF"/>
              </a:buClr>
              <a:buSzPts val="1000"/>
              <a:buNone/>
              <a:defRPr sz="1333">
                <a:solidFill>
                  <a:srgbClr val="FFFFFF"/>
                </a:solidFill>
              </a:defRPr>
            </a:lvl2pPr>
            <a:lvl3pPr lvl="2" algn="ctr" rtl="0">
              <a:lnSpc>
                <a:spcPct val="100000"/>
              </a:lnSpc>
              <a:spcBef>
                <a:spcPts val="0"/>
              </a:spcBef>
              <a:spcAft>
                <a:spcPts val="0"/>
              </a:spcAft>
              <a:buClr>
                <a:srgbClr val="FFFFFF"/>
              </a:buClr>
              <a:buSzPts val="1000"/>
              <a:buNone/>
              <a:defRPr sz="1333">
                <a:solidFill>
                  <a:srgbClr val="FFFFFF"/>
                </a:solidFill>
              </a:defRPr>
            </a:lvl3pPr>
            <a:lvl4pPr lvl="3" algn="ctr" rtl="0">
              <a:lnSpc>
                <a:spcPct val="100000"/>
              </a:lnSpc>
              <a:spcBef>
                <a:spcPts val="0"/>
              </a:spcBef>
              <a:spcAft>
                <a:spcPts val="0"/>
              </a:spcAft>
              <a:buClr>
                <a:srgbClr val="FFFFFF"/>
              </a:buClr>
              <a:buSzPts val="1000"/>
              <a:buNone/>
              <a:defRPr sz="1333">
                <a:solidFill>
                  <a:srgbClr val="FFFFFF"/>
                </a:solidFill>
              </a:defRPr>
            </a:lvl4pPr>
            <a:lvl5pPr lvl="4" algn="ctr" rtl="0">
              <a:lnSpc>
                <a:spcPct val="100000"/>
              </a:lnSpc>
              <a:spcBef>
                <a:spcPts val="0"/>
              </a:spcBef>
              <a:spcAft>
                <a:spcPts val="0"/>
              </a:spcAft>
              <a:buClr>
                <a:srgbClr val="FFFFFF"/>
              </a:buClr>
              <a:buSzPts val="1000"/>
              <a:buNone/>
              <a:defRPr sz="1333">
                <a:solidFill>
                  <a:srgbClr val="FFFFFF"/>
                </a:solidFill>
              </a:defRPr>
            </a:lvl5pPr>
            <a:lvl6pPr lvl="5" algn="ctr" rtl="0">
              <a:lnSpc>
                <a:spcPct val="100000"/>
              </a:lnSpc>
              <a:spcBef>
                <a:spcPts val="0"/>
              </a:spcBef>
              <a:spcAft>
                <a:spcPts val="0"/>
              </a:spcAft>
              <a:buClr>
                <a:srgbClr val="FFFFFF"/>
              </a:buClr>
              <a:buSzPts val="1000"/>
              <a:buNone/>
              <a:defRPr sz="1333">
                <a:solidFill>
                  <a:srgbClr val="FFFFFF"/>
                </a:solidFill>
              </a:defRPr>
            </a:lvl6pPr>
            <a:lvl7pPr lvl="6" algn="ctr" rtl="0">
              <a:lnSpc>
                <a:spcPct val="100000"/>
              </a:lnSpc>
              <a:spcBef>
                <a:spcPts val="0"/>
              </a:spcBef>
              <a:spcAft>
                <a:spcPts val="0"/>
              </a:spcAft>
              <a:buClr>
                <a:srgbClr val="FFFFFF"/>
              </a:buClr>
              <a:buSzPts val="1000"/>
              <a:buNone/>
              <a:defRPr sz="1333">
                <a:solidFill>
                  <a:srgbClr val="FFFFFF"/>
                </a:solidFill>
              </a:defRPr>
            </a:lvl7pPr>
            <a:lvl8pPr lvl="7" algn="ctr" rtl="0">
              <a:lnSpc>
                <a:spcPct val="100000"/>
              </a:lnSpc>
              <a:spcBef>
                <a:spcPts val="0"/>
              </a:spcBef>
              <a:spcAft>
                <a:spcPts val="0"/>
              </a:spcAft>
              <a:buClr>
                <a:srgbClr val="FFFFFF"/>
              </a:buClr>
              <a:buSzPts val="1000"/>
              <a:buNone/>
              <a:defRPr sz="1333">
                <a:solidFill>
                  <a:srgbClr val="FFFFFF"/>
                </a:solidFill>
              </a:defRPr>
            </a:lvl8pPr>
            <a:lvl9pPr lvl="8" algn="ctr" rtl="0">
              <a:lnSpc>
                <a:spcPct val="100000"/>
              </a:lnSpc>
              <a:spcBef>
                <a:spcPts val="0"/>
              </a:spcBef>
              <a:spcAft>
                <a:spcPts val="0"/>
              </a:spcAft>
              <a:buClr>
                <a:srgbClr val="FFFFFF"/>
              </a:buClr>
              <a:buSzPts val="1000"/>
              <a:buNone/>
              <a:defRPr sz="1333">
                <a:solidFill>
                  <a:srgbClr val="FFFFFF"/>
                </a:solidFill>
              </a:defRPr>
            </a:lvl9pPr>
          </a:lstStyle>
          <a:p>
            <a:endParaRPr/>
          </a:p>
        </p:txBody>
      </p:sp>
      <p:sp>
        <p:nvSpPr>
          <p:cNvPr id="58" name="Google Shape;58;p9"/>
          <p:cNvSpPr txBox="1">
            <a:spLocks noGrp="1"/>
          </p:cNvSpPr>
          <p:nvPr>
            <p:ph type="subTitle" idx="2"/>
          </p:nvPr>
        </p:nvSpPr>
        <p:spPr>
          <a:xfrm>
            <a:off x="7751333" y="4853067"/>
            <a:ext cx="1858800" cy="67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FFFFFF"/>
              </a:buClr>
              <a:buSzPts val="1000"/>
              <a:buNone/>
              <a:defRPr sz="1333">
                <a:solidFill>
                  <a:srgbClr val="FFFFFF"/>
                </a:solidFill>
              </a:defRPr>
            </a:lvl1pPr>
            <a:lvl2pPr lvl="1" algn="ctr" rtl="0">
              <a:lnSpc>
                <a:spcPct val="100000"/>
              </a:lnSpc>
              <a:spcBef>
                <a:spcPts val="0"/>
              </a:spcBef>
              <a:spcAft>
                <a:spcPts val="0"/>
              </a:spcAft>
              <a:buClr>
                <a:srgbClr val="FFFFFF"/>
              </a:buClr>
              <a:buSzPts val="1000"/>
              <a:buNone/>
              <a:defRPr sz="1333">
                <a:solidFill>
                  <a:srgbClr val="FFFFFF"/>
                </a:solidFill>
              </a:defRPr>
            </a:lvl2pPr>
            <a:lvl3pPr lvl="2" algn="ctr" rtl="0">
              <a:lnSpc>
                <a:spcPct val="100000"/>
              </a:lnSpc>
              <a:spcBef>
                <a:spcPts val="0"/>
              </a:spcBef>
              <a:spcAft>
                <a:spcPts val="0"/>
              </a:spcAft>
              <a:buClr>
                <a:srgbClr val="FFFFFF"/>
              </a:buClr>
              <a:buSzPts val="1000"/>
              <a:buNone/>
              <a:defRPr sz="1333">
                <a:solidFill>
                  <a:srgbClr val="FFFFFF"/>
                </a:solidFill>
              </a:defRPr>
            </a:lvl3pPr>
            <a:lvl4pPr lvl="3" algn="ctr" rtl="0">
              <a:lnSpc>
                <a:spcPct val="100000"/>
              </a:lnSpc>
              <a:spcBef>
                <a:spcPts val="0"/>
              </a:spcBef>
              <a:spcAft>
                <a:spcPts val="0"/>
              </a:spcAft>
              <a:buClr>
                <a:srgbClr val="FFFFFF"/>
              </a:buClr>
              <a:buSzPts val="1000"/>
              <a:buNone/>
              <a:defRPr sz="1333">
                <a:solidFill>
                  <a:srgbClr val="FFFFFF"/>
                </a:solidFill>
              </a:defRPr>
            </a:lvl4pPr>
            <a:lvl5pPr lvl="4" algn="ctr" rtl="0">
              <a:lnSpc>
                <a:spcPct val="100000"/>
              </a:lnSpc>
              <a:spcBef>
                <a:spcPts val="0"/>
              </a:spcBef>
              <a:spcAft>
                <a:spcPts val="0"/>
              </a:spcAft>
              <a:buClr>
                <a:srgbClr val="FFFFFF"/>
              </a:buClr>
              <a:buSzPts val="1000"/>
              <a:buNone/>
              <a:defRPr sz="1333">
                <a:solidFill>
                  <a:srgbClr val="FFFFFF"/>
                </a:solidFill>
              </a:defRPr>
            </a:lvl5pPr>
            <a:lvl6pPr lvl="5" algn="ctr" rtl="0">
              <a:lnSpc>
                <a:spcPct val="100000"/>
              </a:lnSpc>
              <a:spcBef>
                <a:spcPts val="0"/>
              </a:spcBef>
              <a:spcAft>
                <a:spcPts val="0"/>
              </a:spcAft>
              <a:buClr>
                <a:srgbClr val="FFFFFF"/>
              </a:buClr>
              <a:buSzPts val="1000"/>
              <a:buNone/>
              <a:defRPr sz="1333">
                <a:solidFill>
                  <a:srgbClr val="FFFFFF"/>
                </a:solidFill>
              </a:defRPr>
            </a:lvl6pPr>
            <a:lvl7pPr lvl="6" algn="ctr" rtl="0">
              <a:lnSpc>
                <a:spcPct val="100000"/>
              </a:lnSpc>
              <a:spcBef>
                <a:spcPts val="0"/>
              </a:spcBef>
              <a:spcAft>
                <a:spcPts val="0"/>
              </a:spcAft>
              <a:buClr>
                <a:srgbClr val="FFFFFF"/>
              </a:buClr>
              <a:buSzPts val="1000"/>
              <a:buNone/>
              <a:defRPr sz="1333">
                <a:solidFill>
                  <a:srgbClr val="FFFFFF"/>
                </a:solidFill>
              </a:defRPr>
            </a:lvl7pPr>
            <a:lvl8pPr lvl="7" algn="ctr" rtl="0">
              <a:lnSpc>
                <a:spcPct val="100000"/>
              </a:lnSpc>
              <a:spcBef>
                <a:spcPts val="0"/>
              </a:spcBef>
              <a:spcAft>
                <a:spcPts val="0"/>
              </a:spcAft>
              <a:buClr>
                <a:srgbClr val="FFFFFF"/>
              </a:buClr>
              <a:buSzPts val="1000"/>
              <a:buNone/>
              <a:defRPr sz="1333">
                <a:solidFill>
                  <a:srgbClr val="FFFFFF"/>
                </a:solidFill>
              </a:defRPr>
            </a:lvl8pPr>
            <a:lvl9pPr lvl="8" algn="ctr" rtl="0">
              <a:lnSpc>
                <a:spcPct val="100000"/>
              </a:lnSpc>
              <a:spcBef>
                <a:spcPts val="0"/>
              </a:spcBef>
              <a:spcAft>
                <a:spcPts val="0"/>
              </a:spcAft>
              <a:buClr>
                <a:srgbClr val="FFFFFF"/>
              </a:buClr>
              <a:buSzPts val="1000"/>
              <a:buNone/>
              <a:defRPr sz="1333">
                <a:solidFill>
                  <a:srgbClr val="FFFFFF"/>
                </a:solidFill>
              </a:defRPr>
            </a:lvl9pPr>
          </a:lstStyle>
          <a:p>
            <a:endParaRPr/>
          </a:p>
        </p:txBody>
      </p:sp>
      <p:sp>
        <p:nvSpPr>
          <p:cNvPr id="59" name="Google Shape;59;p9"/>
          <p:cNvSpPr txBox="1">
            <a:spLocks noGrp="1"/>
          </p:cNvSpPr>
          <p:nvPr>
            <p:ph type="subTitle" idx="3"/>
          </p:nvPr>
        </p:nvSpPr>
        <p:spPr>
          <a:xfrm>
            <a:off x="2581849" y="4826300"/>
            <a:ext cx="1858800" cy="67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FFFFFF"/>
              </a:buClr>
              <a:buSzPts val="1000"/>
              <a:buNone/>
              <a:defRPr sz="1333">
                <a:solidFill>
                  <a:srgbClr val="FFFFFF"/>
                </a:solidFill>
              </a:defRPr>
            </a:lvl1pPr>
            <a:lvl2pPr lvl="1" algn="ctr" rtl="0">
              <a:lnSpc>
                <a:spcPct val="100000"/>
              </a:lnSpc>
              <a:spcBef>
                <a:spcPts val="0"/>
              </a:spcBef>
              <a:spcAft>
                <a:spcPts val="0"/>
              </a:spcAft>
              <a:buClr>
                <a:srgbClr val="FFFFFF"/>
              </a:buClr>
              <a:buSzPts val="1000"/>
              <a:buNone/>
              <a:defRPr sz="1333">
                <a:solidFill>
                  <a:srgbClr val="FFFFFF"/>
                </a:solidFill>
              </a:defRPr>
            </a:lvl2pPr>
            <a:lvl3pPr lvl="2" algn="ctr" rtl="0">
              <a:lnSpc>
                <a:spcPct val="100000"/>
              </a:lnSpc>
              <a:spcBef>
                <a:spcPts val="0"/>
              </a:spcBef>
              <a:spcAft>
                <a:spcPts val="0"/>
              </a:spcAft>
              <a:buClr>
                <a:srgbClr val="FFFFFF"/>
              </a:buClr>
              <a:buSzPts val="1000"/>
              <a:buNone/>
              <a:defRPr sz="1333">
                <a:solidFill>
                  <a:srgbClr val="FFFFFF"/>
                </a:solidFill>
              </a:defRPr>
            </a:lvl3pPr>
            <a:lvl4pPr lvl="3" algn="ctr" rtl="0">
              <a:lnSpc>
                <a:spcPct val="100000"/>
              </a:lnSpc>
              <a:spcBef>
                <a:spcPts val="0"/>
              </a:spcBef>
              <a:spcAft>
                <a:spcPts val="0"/>
              </a:spcAft>
              <a:buClr>
                <a:srgbClr val="FFFFFF"/>
              </a:buClr>
              <a:buSzPts val="1000"/>
              <a:buNone/>
              <a:defRPr sz="1333">
                <a:solidFill>
                  <a:srgbClr val="FFFFFF"/>
                </a:solidFill>
              </a:defRPr>
            </a:lvl4pPr>
            <a:lvl5pPr lvl="4" algn="ctr" rtl="0">
              <a:lnSpc>
                <a:spcPct val="100000"/>
              </a:lnSpc>
              <a:spcBef>
                <a:spcPts val="0"/>
              </a:spcBef>
              <a:spcAft>
                <a:spcPts val="0"/>
              </a:spcAft>
              <a:buClr>
                <a:srgbClr val="FFFFFF"/>
              </a:buClr>
              <a:buSzPts val="1000"/>
              <a:buNone/>
              <a:defRPr sz="1333">
                <a:solidFill>
                  <a:srgbClr val="FFFFFF"/>
                </a:solidFill>
              </a:defRPr>
            </a:lvl5pPr>
            <a:lvl6pPr lvl="5" algn="ctr" rtl="0">
              <a:lnSpc>
                <a:spcPct val="100000"/>
              </a:lnSpc>
              <a:spcBef>
                <a:spcPts val="0"/>
              </a:spcBef>
              <a:spcAft>
                <a:spcPts val="0"/>
              </a:spcAft>
              <a:buClr>
                <a:srgbClr val="FFFFFF"/>
              </a:buClr>
              <a:buSzPts val="1000"/>
              <a:buNone/>
              <a:defRPr sz="1333">
                <a:solidFill>
                  <a:srgbClr val="FFFFFF"/>
                </a:solidFill>
              </a:defRPr>
            </a:lvl6pPr>
            <a:lvl7pPr lvl="6" algn="ctr" rtl="0">
              <a:lnSpc>
                <a:spcPct val="100000"/>
              </a:lnSpc>
              <a:spcBef>
                <a:spcPts val="0"/>
              </a:spcBef>
              <a:spcAft>
                <a:spcPts val="0"/>
              </a:spcAft>
              <a:buClr>
                <a:srgbClr val="FFFFFF"/>
              </a:buClr>
              <a:buSzPts val="1000"/>
              <a:buNone/>
              <a:defRPr sz="1333">
                <a:solidFill>
                  <a:srgbClr val="FFFFFF"/>
                </a:solidFill>
              </a:defRPr>
            </a:lvl7pPr>
            <a:lvl8pPr lvl="7" algn="ctr" rtl="0">
              <a:lnSpc>
                <a:spcPct val="100000"/>
              </a:lnSpc>
              <a:spcBef>
                <a:spcPts val="0"/>
              </a:spcBef>
              <a:spcAft>
                <a:spcPts val="0"/>
              </a:spcAft>
              <a:buClr>
                <a:srgbClr val="FFFFFF"/>
              </a:buClr>
              <a:buSzPts val="1000"/>
              <a:buNone/>
              <a:defRPr sz="1333">
                <a:solidFill>
                  <a:srgbClr val="FFFFFF"/>
                </a:solidFill>
              </a:defRPr>
            </a:lvl8pPr>
            <a:lvl9pPr lvl="8" algn="ctr" rtl="0">
              <a:lnSpc>
                <a:spcPct val="100000"/>
              </a:lnSpc>
              <a:spcBef>
                <a:spcPts val="0"/>
              </a:spcBef>
              <a:spcAft>
                <a:spcPts val="0"/>
              </a:spcAft>
              <a:buClr>
                <a:srgbClr val="FFFFFF"/>
              </a:buClr>
              <a:buSzPts val="1000"/>
              <a:buNone/>
              <a:defRPr sz="1333">
                <a:solidFill>
                  <a:srgbClr val="FFFFFF"/>
                </a:solidFill>
              </a:defRPr>
            </a:lvl9pPr>
          </a:lstStyle>
          <a:p>
            <a:endParaRPr/>
          </a:p>
        </p:txBody>
      </p:sp>
      <p:sp>
        <p:nvSpPr>
          <p:cNvPr id="60" name="Google Shape;60;p9"/>
          <p:cNvSpPr txBox="1">
            <a:spLocks noGrp="1"/>
          </p:cNvSpPr>
          <p:nvPr>
            <p:ph type="ctrTitle"/>
          </p:nvPr>
        </p:nvSpPr>
        <p:spPr>
          <a:xfrm>
            <a:off x="4711992" y="4671167"/>
            <a:ext cx="2768000" cy="2616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1pPr>
            <a:lvl2pPr lvl="1"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2pPr>
            <a:lvl3pPr lvl="2"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3pPr>
            <a:lvl4pPr lvl="3"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4pPr>
            <a:lvl5pPr lvl="4"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5pPr>
            <a:lvl6pPr lvl="5"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6pPr>
            <a:lvl7pPr lvl="6"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7pPr>
            <a:lvl8pPr lvl="7"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8pPr>
            <a:lvl9pPr lvl="8"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9pPr>
          </a:lstStyle>
          <a:p>
            <a:endParaRPr/>
          </a:p>
        </p:txBody>
      </p:sp>
      <p:sp>
        <p:nvSpPr>
          <p:cNvPr id="61" name="Google Shape;61;p9"/>
          <p:cNvSpPr txBox="1">
            <a:spLocks noGrp="1"/>
          </p:cNvSpPr>
          <p:nvPr>
            <p:ph type="ctrTitle" idx="4"/>
          </p:nvPr>
        </p:nvSpPr>
        <p:spPr>
          <a:xfrm>
            <a:off x="7296741" y="4697933"/>
            <a:ext cx="2768000" cy="2616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1pPr>
            <a:lvl2pPr lvl="1"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2pPr>
            <a:lvl3pPr lvl="2"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3pPr>
            <a:lvl4pPr lvl="3"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4pPr>
            <a:lvl5pPr lvl="4"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5pPr>
            <a:lvl6pPr lvl="5"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6pPr>
            <a:lvl7pPr lvl="6"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7pPr>
            <a:lvl8pPr lvl="7"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8pPr>
            <a:lvl9pPr lvl="8"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9pPr>
          </a:lstStyle>
          <a:p>
            <a:endParaRPr/>
          </a:p>
        </p:txBody>
      </p:sp>
      <p:sp>
        <p:nvSpPr>
          <p:cNvPr id="62" name="Google Shape;62;p9"/>
          <p:cNvSpPr txBox="1">
            <a:spLocks noGrp="1"/>
          </p:cNvSpPr>
          <p:nvPr>
            <p:ph type="ctrTitle" idx="5"/>
          </p:nvPr>
        </p:nvSpPr>
        <p:spPr>
          <a:xfrm>
            <a:off x="2127259" y="4671167"/>
            <a:ext cx="2768000" cy="2616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1pPr>
            <a:lvl2pPr lvl="1"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2pPr>
            <a:lvl3pPr lvl="2"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3pPr>
            <a:lvl4pPr lvl="3"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4pPr>
            <a:lvl5pPr lvl="4"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5pPr>
            <a:lvl6pPr lvl="5"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6pPr>
            <a:lvl7pPr lvl="6"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7pPr>
            <a:lvl8pPr lvl="7"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8pPr>
            <a:lvl9pPr lvl="8" algn="ctr" rtl="0">
              <a:spcBef>
                <a:spcPts val="0"/>
              </a:spcBef>
              <a:spcAft>
                <a:spcPts val="0"/>
              </a:spcAft>
              <a:buClr>
                <a:srgbClr val="FFFFFF"/>
              </a:buClr>
              <a:buSzPts val="1000"/>
              <a:buFont typeface="Roboto Black"/>
              <a:buNone/>
              <a:defRPr sz="1333" b="0">
                <a:solidFill>
                  <a:srgbClr val="FFFFFF"/>
                </a:solidFill>
                <a:latin typeface="Roboto Black"/>
                <a:ea typeface="Roboto Black"/>
                <a:cs typeface="Roboto Black"/>
                <a:sym typeface="Roboto Black"/>
              </a:defRPr>
            </a:lvl9pPr>
          </a:lstStyle>
          <a:p>
            <a:endParaRPr/>
          </a:p>
        </p:txBody>
      </p:sp>
      <p:sp>
        <p:nvSpPr>
          <p:cNvPr id="63" name="Google Shape;63;p9"/>
          <p:cNvSpPr txBox="1">
            <a:spLocks noGrp="1"/>
          </p:cNvSpPr>
          <p:nvPr>
            <p:ph type="ctrTitle" idx="6"/>
          </p:nvPr>
        </p:nvSpPr>
        <p:spPr>
          <a:xfrm>
            <a:off x="415600" y="859400"/>
            <a:ext cx="11360800" cy="808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3000"/>
              <a:buFont typeface="Roboto Black"/>
              <a:buNone/>
              <a:defRPr sz="4000" b="0">
                <a:solidFill>
                  <a:srgbClr val="FFFFFF"/>
                </a:solidFill>
                <a:latin typeface="Roboto Black"/>
                <a:ea typeface="Roboto Black"/>
                <a:cs typeface="Roboto Black"/>
                <a:sym typeface="Roboto Black"/>
              </a:defRPr>
            </a:lvl1pPr>
            <a:lvl2pPr lvl="1" algn="ctr" rtl="0">
              <a:spcBef>
                <a:spcPts val="0"/>
              </a:spcBef>
              <a:spcAft>
                <a:spcPts val="0"/>
              </a:spcAft>
              <a:buClr>
                <a:srgbClr val="FFFFFF"/>
              </a:buClr>
              <a:buSzPts val="5200"/>
              <a:buNone/>
              <a:defRPr sz="6933">
                <a:solidFill>
                  <a:srgbClr val="FFFFFF"/>
                </a:solidFill>
              </a:defRPr>
            </a:lvl2pPr>
            <a:lvl3pPr lvl="2" algn="ctr" rtl="0">
              <a:spcBef>
                <a:spcPts val="0"/>
              </a:spcBef>
              <a:spcAft>
                <a:spcPts val="0"/>
              </a:spcAft>
              <a:buClr>
                <a:srgbClr val="FFFFFF"/>
              </a:buClr>
              <a:buSzPts val="5200"/>
              <a:buNone/>
              <a:defRPr sz="6933">
                <a:solidFill>
                  <a:srgbClr val="FFFFFF"/>
                </a:solidFill>
              </a:defRPr>
            </a:lvl3pPr>
            <a:lvl4pPr lvl="3" algn="ctr" rtl="0">
              <a:spcBef>
                <a:spcPts val="0"/>
              </a:spcBef>
              <a:spcAft>
                <a:spcPts val="0"/>
              </a:spcAft>
              <a:buClr>
                <a:srgbClr val="FFFFFF"/>
              </a:buClr>
              <a:buSzPts val="5200"/>
              <a:buNone/>
              <a:defRPr sz="6933">
                <a:solidFill>
                  <a:srgbClr val="FFFFFF"/>
                </a:solidFill>
              </a:defRPr>
            </a:lvl4pPr>
            <a:lvl5pPr lvl="4" algn="ctr" rtl="0">
              <a:spcBef>
                <a:spcPts val="0"/>
              </a:spcBef>
              <a:spcAft>
                <a:spcPts val="0"/>
              </a:spcAft>
              <a:buClr>
                <a:srgbClr val="FFFFFF"/>
              </a:buClr>
              <a:buSzPts val="5200"/>
              <a:buNone/>
              <a:defRPr sz="6933">
                <a:solidFill>
                  <a:srgbClr val="FFFFFF"/>
                </a:solidFill>
              </a:defRPr>
            </a:lvl5pPr>
            <a:lvl6pPr lvl="5" algn="ctr" rtl="0">
              <a:spcBef>
                <a:spcPts val="0"/>
              </a:spcBef>
              <a:spcAft>
                <a:spcPts val="0"/>
              </a:spcAft>
              <a:buClr>
                <a:srgbClr val="FFFFFF"/>
              </a:buClr>
              <a:buSzPts val="5200"/>
              <a:buNone/>
              <a:defRPr sz="6933">
                <a:solidFill>
                  <a:srgbClr val="FFFFFF"/>
                </a:solidFill>
              </a:defRPr>
            </a:lvl6pPr>
            <a:lvl7pPr lvl="6" algn="ctr" rtl="0">
              <a:spcBef>
                <a:spcPts val="0"/>
              </a:spcBef>
              <a:spcAft>
                <a:spcPts val="0"/>
              </a:spcAft>
              <a:buClr>
                <a:srgbClr val="FFFFFF"/>
              </a:buClr>
              <a:buSzPts val="5200"/>
              <a:buNone/>
              <a:defRPr sz="6933">
                <a:solidFill>
                  <a:srgbClr val="FFFFFF"/>
                </a:solidFill>
              </a:defRPr>
            </a:lvl7pPr>
            <a:lvl8pPr lvl="7" algn="ctr" rtl="0">
              <a:spcBef>
                <a:spcPts val="0"/>
              </a:spcBef>
              <a:spcAft>
                <a:spcPts val="0"/>
              </a:spcAft>
              <a:buClr>
                <a:srgbClr val="FFFFFF"/>
              </a:buClr>
              <a:buSzPts val="5200"/>
              <a:buNone/>
              <a:defRPr sz="6933">
                <a:solidFill>
                  <a:srgbClr val="FFFFFF"/>
                </a:solidFill>
              </a:defRPr>
            </a:lvl8pPr>
            <a:lvl9pPr lvl="8" algn="ctr" rtl="0">
              <a:spcBef>
                <a:spcPts val="0"/>
              </a:spcBef>
              <a:spcAft>
                <a:spcPts val="0"/>
              </a:spcAft>
              <a:buClr>
                <a:srgbClr val="FFFFFF"/>
              </a:buClr>
              <a:buSzPts val="5200"/>
              <a:buNone/>
              <a:defRPr sz="6933">
                <a:solidFill>
                  <a:srgbClr val="FFFFFF"/>
                </a:solidFill>
              </a:defRPr>
            </a:lvl9pPr>
          </a:lstStyle>
          <a:p>
            <a:endParaRPr/>
          </a:p>
        </p:txBody>
      </p:sp>
    </p:spTree>
    <p:extLst>
      <p:ext uri="{BB962C8B-B14F-4D97-AF65-F5344CB8AC3E}">
        <p14:creationId xmlns:p14="http://schemas.microsoft.com/office/powerpoint/2010/main" val="2328749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titlu 1">
            <a:extLst>
              <a:ext uri="{FF2B5EF4-FFF2-40B4-BE49-F238E27FC236}">
                <a16:creationId xmlns:a16="http://schemas.microsoft.com/office/drawing/2014/main" id="{85AB23B3-0EC4-C7D5-1692-9EBF9FDF0B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o-RO"/>
              <a:t>Faceți clic pentru a edita stilul de titlu coordonator</a:t>
            </a:r>
          </a:p>
        </p:txBody>
      </p:sp>
      <p:sp>
        <p:nvSpPr>
          <p:cNvPr id="3" name="Substituent text 2">
            <a:extLst>
              <a:ext uri="{FF2B5EF4-FFF2-40B4-BE49-F238E27FC236}">
                <a16:creationId xmlns:a16="http://schemas.microsoft.com/office/drawing/2014/main" id="{78ABAF46-9703-EAAD-8186-34A58F39BA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6CE4ADFB-83B4-A28A-9DC2-89C3E84738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98B109-A425-4F48-BB0D-1ED348D13C36}" type="datetimeFigureOut">
              <a:rPr lang="ro-RO" smtClean="0"/>
              <a:t>28.09.2022</a:t>
            </a:fld>
            <a:endParaRPr lang="ro-RO"/>
          </a:p>
        </p:txBody>
      </p:sp>
      <p:sp>
        <p:nvSpPr>
          <p:cNvPr id="5" name="Substituent subsol 4">
            <a:extLst>
              <a:ext uri="{FF2B5EF4-FFF2-40B4-BE49-F238E27FC236}">
                <a16:creationId xmlns:a16="http://schemas.microsoft.com/office/drawing/2014/main" id="{91FFE23D-9B47-1BA7-B7E4-A7CE7E47BE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o-RO"/>
          </a:p>
        </p:txBody>
      </p:sp>
      <p:sp>
        <p:nvSpPr>
          <p:cNvPr id="6" name="Substituent număr diapozitiv 5">
            <a:extLst>
              <a:ext uri="{FF2B5EF4-FFF2-40B4-BE49-F238E27FC236}">
                <a16:creationId xmlns:a16="http://schemas.microsoft.com/office/drawing/2014/main" id="{3AF142D6-9CCF-2167-05A7-FD4494F3EA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19BE5E-FAD4-465E-822D-15404DC996DA}" type="slidenum">
              <a:rPr lang="ro-RO" smtClean="0"/>
              <a:t>‹#›</a:t>
            </a:fld>
            <a:endParaRPr lang="ro-RO"/>
          </a:p>
        </p:txBody>
      </p:sp>
    </p:spTree>
    <p:extLst>
      <p:ext uri="{BB962C8B-B14F-4D97-AF65-F5344CB8AC3E}">
        <p14:creationId xmlns:p14="http://schemas.microsoft.com/office/powerpoint/2010/main" val="22519466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FF6478-9FDA-C747-917D-AA05A1AB3EA6}"/>
              </a:ext>
            </a:extLst>
          </p:cNvPr>
          <p:cNvSpPr>
            <a:spLocks noGrp="1"/>
          </p:cNvSpPr>
          <p:nvPr>
            <p:ph type="title"/>
          </p:nvPr>
        </p:nvSpPr>
        <p:spPr>
          <a:xfrm>
            <a:off x="838200" y="365125"/>
            <a:ext cx="10515600" cy="722895"/>
          </a:xfrm>
          <a:prstGeom prst="rect">
            <a:avLst/>
          </a:prstGeom>
        </p:spPr>
        <p:txBody>
          <a:bodyPr vert="horz" lIns="91440" tIns="45720" rIns="91440" bIns="45720" rtlCol="0" anchor="ctr">
            <a:normAutofit/>
          </a:bodyPr>
          <a:lstStyle/>
          <a:p>
            <a:r>
              <a:rPr lang="en-GB"/>
              <a:t>Click to edit Master title style</a:t>
            </a:r>
            <a:endParaRPr lang="en-RO"/>
          </a:p>
        </p:txBody>
      </p:sp>
      <p:sp>
        <p:nvSpPr>
          <p:cNvPr id="3" name="Text Placeholder 2">
            <a:extLst>
              <a:ext uri="{FF2B5EF4-FFF2-40B4-BE49-F238E27FC236}">
                <a16:creationId xmlns:a16="http://schemas.microsoft.com/office/drawing/2014/main" id="{3B7D02E9-0659-314E-A044-9CCB282A4D02}"/>
              </a:ext>
            </a:extLst>
          </p:cNvPr>
          <p:cNvSpPr>
            <a:spLocks noGrp="1"/>
          </p:cNvSpPr>
          <p:nvPr>
            <p:ph type="body" idx="1"/>
          </p:nvPr>
        </p:nvSpPr>
        <p:spPr>
          <a:xfrm>
            <a:off x="838200" y="1203767"/>
            <a:ext cx="10515600" cy="497319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Date Placeholder 3">
            <a:extLst>
              <a:ext uri="{FF2B5EF4-FFF2-40B4-BE49-F238E27FC236}">
                <a16:creationId xmlns:a16="http://schemas.microsoft.com/office/drawing/2014/main" id="{FD6C45C4-42E8-2747-8806-F4F1385894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D2A88E-EC6F-B946-A8D1-03DC620BCE1C}" type="datetimeFigureOut">
              <a:rPr lang="en-RO" smtClean="0"/>
              <a:t>09/28/2022</a:t>
            </a:fld>
            <a:endParaRPr lang="en-RO"/>
          </a:p>
        </p:txBody>
      </p:sp>
      <p:sp>
        <p:nvSpPr>
          <p:cNvPr id="5" name="Footer Placeholder 4">
            <a:extLst>
              <a:ext uri="{FF2B5EF4-FFF2-40B4-BE49-F238E27FC236}">
                <a16:creationId xmlns:a16="http://schemas.microsoft.com/office/drawing/2014/main" id="{516FA017-1118-8B4B-972E-72E24FCE19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RO"/>
          </a:p>
        </p:txBody>
      </p:sp>
      <p:sp>
        <p:nvSpPr>
          <p:cNvPr id="6" name="Slide Number Placeholder 5">
            <a:extLst>
              <a:ext uri="{FF2B5EF4-FFF2-40B4-BE49-F238E27FC236}">
                <a16:creationId xmlns:a16="http://schemas.microsoft.com/office/drawing/2014/main" id="{5BFA604F-D4B6-CD41-AA04-9444CCA44D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CB8F1B-BFB0-4E4E-89D3-662339A41FF9}" type="slidenum">
              <a:rPr lang="en-RO" smtClean="0"/>
              <a:t>‹#›</a:t>
            </a:fld>
            <a:endParaRPr lang="en-RO"/>
          </a:p>
        </p:txBody>
      </p:sp>
    </p:spTree>
    <p:extLst>
      <p:ext uri="{BB962C8B-B14F-4D97-AF65-F5344CB8AC3E}">
        <p14:creationId xmlns:p14="http://schemas.microsoft.com/office/powerpoint/2010/main" val="2706277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2800" kern="1200">
          <a:solidFill>
            <a:srgbClr val="00B050"/>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00B050"/>
        </a:buClr>
        <a:buFont typeface="Wingdings"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1">
            <a:lumMod val="50000"/>
            <a:lumOff val="50000"/>
          </a:schemeClr>
        </a:buClr>
        <a:buFont typeface="Wingdings"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5">
            <a:lumMod val="60000"/>
            <a:lumOff val="40000"/>
          </a:schemeClr>
        </a:buClr>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bg1">
            <a:lumMod val="65000"/>
          </a:schemeClr>
        </a:buClr>
        <a:buFont typeface="Wingdings"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BE3C1B-E567-4D92-9B3D-311A262FA631}"/>
              </a:ext>
            </a:extLst>
          </p:cNvPr>
          <p:cNvSpPr/>
          <p:nvPr userDrawn="1"/>
        </p:nvSpPr>
        <p:spPr>
          <a:xfrm>
            <a:off x="11771999" y="6786563"/>
            <a:ext cx="420000" cy="7143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Placeholder 1">
            <a:extLst>
              <a:ext uri="{FF2B5EF4-FFF2-40B4-BE49-F238E27FC236}">
                <a16:creationId xmlns:a16="http://schemas.microsoft.com/office/drawing/2014/main" id="{6AFAA7D7-FCAA-4FE8-948D-D797741E4763}"/>
              </a:ext>
            </a:extLst>
          </p:cNvPr>
          <p:cNvSpPr>
            <a:spLocks noGrp="1"/>
          </p:cNvSpPr>
          <p:nvPr>
            <p:ph type="title"/>
          </p:nvPr>
        </p:nvSpPr>
        <p:spPr>
          <a:xfrm>
            <a:off x="821635" y="-60831"/>
            <a:ext cx="6607865" cy="1325563"/>
          </a:xfrm>
          <a:prstGeom prst="rect">
            <a:avLst/>
          </a:prstGeom>
        </p:spPr>
        <p:txBody>
          <a:bodyPr vert="horz" lIns="91440" tIns="45720" rIns="91440" bIns="45720" rtlCol="0" anchor="ctr">
            <a:normAutofit/>
          </a:bodyPr>
          <a:lstStyle/>
          <a:p>
            <a:r>
              <a:rPr lang="en-US"/>
              <a:t>Click to edit Master title</a:t>
            </a:r>
            <a:endParaRPr lang="en-GB"/>
          </a:p>
        </p:txBody>
      </p:sp>
      <p:sp>
        <p:nvSpPr>
          <p:cNvPr id="3" name="Text Placeholder 2">
            <a:extLst>
              <a:ext uri="{FF2B5EF4-FFF2-40B4-BE49-F238E27FC236}">
                <a16:creationId xmlns:a16="http://schemas.microsoft.com/office/drawing/2014/main" id="{250E1522-6AC5-4C5D-9E11-98B87F582982}"/>
              </a:ext>
            </a:extLst>
          </p:cNvPr>
          <p:cNvSpPr>
            <a:spLocks noGrp="1"/>
          </p:cNvSpPr>
          <p:nvPr>
            <p:ph type="body" idx="1"/>
          </p:nvPr>
        </p:nvSpPr>
        <p:spPr>
          <a:xfrm>
            <a:off x="821635" y="2862469"/>
            <a:ext cx="10532165" cy="331449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3"/>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11156157" y="6497994"/>
            <a:ext cx="784688" cy="288569"/>
          </a:xfrm>
          <a:prstGeom prst="rect">
            <a:avLst/>
          </a:prstGeom>
        </p:spPr>
      </p:pic>
      <p:sp>
        <p:nvSpPr>
          <p:cNvPr id="6" name="Rectangle 5">
            <a:extLst>
              <a:ext uri="{FF2B5EF4-FFF2-40B4-BE49-F238E27FC236}">
                <a16:creationId xmlns:a16="http://schemas.microsoft.com/office/drawing/2014/main" id="{AE5A5569-1443-4E29-A3DF-0C83D2005E8F}"/>
              </a:ext>
            </a:extLst>
          </p:cNvPr>
          <p:cNvSpPr/>
          <p:nvPr userDrawn="1"/>
        </p:nvSpPr>
        <p:spPr>
          <a:xfrm>
            <a:off x="-1" y="6786563"/>
            <a:ext cx="11906251" cy="71437"/>
          </a:xfrm>
          <a:prstGeom prst="rect">
            <a:avLst/>
          </a:prstGeom>
          <a:gradFill>
            <a:gsLst>
              <a:gs pos="0">
                <a:srgbClr val="0070C0"/>
              </a:gs>
              <a:gs pos="100000">
                <a:srgbClr val="00B05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Tree>
    <p:extLst>
      <p:ext uri="{BB962C8B-B14F-4D97-AF65-F5344CB8AC3E}">
        <p14:creationId xmlns:p14="http://schemas.microsoft.com/office/powerpoint/2010/main" val="169193924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Verlag Black" pitchFamily="50" charset="-18"/>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lag"/>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lag"/>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lag"/>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lag"/>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lag"/>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lege5.ro/App/Document/hazdenrqgi/legea-nr-249-2015-privind-modalitatea-de-gestionare-a-ambalajelor-si-a-deseurilor-de-ambalaje?pid=263620509&amp;d=2022-09-23#p-263620509" TargetMode="Externa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hyperlink" Target="https://lege5.ro/App/Document/hazdinrt/ordonanta-de-urgenta-nr-196-2005-privind-fondul-pentru-mediu?pid=262070087&amp;d=2022-09-23#p-262070087" TargetMode="External"/><Relationship Id="rId2" Type="http://schemas.openxmlformats.org/officeDocument/2006/relationships/hyperlink" Target="https://lege5.ro/App/Document/hazdenrqgi/legea-nr-249-2015-privind-modalitatea-de-gestionare-a-ambalajelor-si-a-deseurilor-de-ambalaje?pid=263620509&amp;d=2022-09-23#p-263620509" TargetMode="External"/><Relationship Id="rId1" Type="http://schemas.openxmlformats.org/officeDocument/2006/relationships/slideLayout" Target="../slideLayouts/slideLayout8.xml"/><Relationship Id="rId5" Type="http://schemas.openxmlformats.org/officeDocument/2006/relationships/image" Target="../media/image5.png"/><Relationship Id="rId4" Type="http://schemas.openxmlformats.org/officeDocument/2006/relationships/hyperlink" Target="https://lege5.ro/App/Document/geydambugq/legea-nr-105-2006-pentru-aprobarea-ordonantei-de-urgenta-a-guvernului-nr-196-2005-privind-fondul-pentru-mediu?d=2022-09-23"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lege5.ro/App/Document/hazdenrqgi/legea-nr-249-2015-privind-modalitatea-de-gestionare-a-ambalajelor-si-a-deseurilor-de-ambalaje?pid=263620509&amp;d=2022-09-23#p-263620509" TargetMode="Externa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2.png"/><Relationship Id="rId3" Type="http://schemas.microsoft.com/office/2007/relationships/hdphoto" Target="../media/hdphoto2.wdp"/><Relationship Id="rId7" Type="http://schemas.openxmlformats.org/officeDocument/2006/relationships/image" Target="../media/image8.png"/><Relationship Id="rId12" Type="http://schemas.openxmlformats.org/officeDocument/2006/relationships/image" Target="../media/image11.sv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7.svg"/><Relationship Id="rId11" Type="http://schemas.openxmlformats.org/officeDocument/2006/relationships/image" Target="../media/image10.png"/><Relationship Id="rId5" Type="http://schemas.openxmlformats.org/officeDocument/2006/relationships/image" Target="../media/image6.png"/><Relationship Id="rId10" Type="http://schemas.openxmlformats.org/officeDocument/2006/relationships/hyperlink" Target="mailto:office@fepra.ro" TargetMode="External"/><Relationship Id="rId4" Type="http://schemas.openxmlformats.org/officeDocument/2006/relationships/image" Target="../media/image3.png"/><Relationship Id="rId9" Type="http://schemas.openxmlformats.org/officeDocument/2006/relationships/hyperlink" Target="http://www.fepra.ro/" TargetMode="External"/><Relationship Id="rId14" Type="http://schemas.openxmlformats.org/officeDocument/2006/relationships/image" Target="../media/image1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green and white striped textile">
            <a:extLst>
              <a:ext uri="{FF2B5EF4-FFF2-40B4-BE49-F238E27FC236}">
                <a16:creationId xmlns:a16="http://schemas.microsoft.com/office/drawing/2014/main" id="{012A4E7E-1657-FF4E-ACC3-1007323E91F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8055428" y="0"/>
            <a:ext cx="457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Graphical user interface, application&#10;&#10;Description automatically generated">
            <a:extLst>
              <a:ext uri="{FF2B5EF4-FFF2-40B4-BE49-F238E27FC236}">
                <a16:creationId xmlns:a16="http://schemas.microsoft.com/office/drawing/2014/main" id="{35CEBFCB-930C-7248-8925-00A6967F761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4413" t="21997" r="25763" b="29412"/>
          <a:stretch/>
        </p:blipFill>
        <p:spPr>
          <a:xfrm>
            <a:off x="6096785" y="1698171"/>
            <a:ext cx="3917285" cy="3820320"/>
          </a:xfrm>
          <a:prstGeom prst="rect">
            <a:avLst/>
          </a:prstGeom>
          <a:solidFill>
            <a:schemeClr val="bg1"/>
          </a:solidFill>
        </p:spPr>
      </p:pic>
      <p:sp>
        <p:nvSpPr>
          <p:cNvPr id="5" name="Title 4">
            <a:extLst>
              <a:ext uri="{FF2B5EF4-FFF2-40B4-BE49-F238E27FC236}">
                <a16:creationId xmlns:a16="http://schemas.microsoft.com/office/drawing/2014/main" id="{A2CC8ADD-3B1A-4B49-ADD2-0D1A35D81E80}"/>
              </a:ext>
            </a:extLst>
          </p:cNvPr>
          <p:cNvSpPr txBox="1">
            <a:spLocks/>
          </p:cNvSpPr>
          <p:nvPr/>
        </p:nvSpPr>
        <p:spPr>
          <a:xfrm>
            <a:off x="968829" y="3579303"/>
            <a:ext cx="5126387" cy="2852737"/>
          </a:xfrm>
          <a:prstGeom prst="rect">
            <a:avLst/>
          </a:prstGeom>
        </p:spPr>
        <p:txBody>
          <a:bodyPr/>
          <a:lstStyle>
            <a:lvl1pPr algn="l" defTabSz="914400" rtl="0" eaLnBrk="1" latinLnBrk="0" hangingPunct="1">
              <a:lnSpc>
                <a:spcPct val="90000"/>
              </a:lnSpc>
              <a:spcBef>
                <a:spcPct val="0"/>
              </a:spcBef>
              <a:buNone/>
              <a:defRPr sz="2800" kern="1200">
                <a:solidFill>
                  <a:srgbClr val="00B050"/>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err="1">
                <a:ln>
                  <a:noFill/>
                </a:ln>
                <a:solidFill>
                  <a:srgbClr val="00B050"/>
                </a:solidFill>
                <a:effectLst/>
                <a:uLnTx/>
                <a:uFillTx/>
                <a:latin typeface="Calibri" panose="020F0502020204030204"/>
                <a:ea typeface="+mj-ea"/>
                <a:cs typeface="+mj-cs"/>
              </a:rPr>
              <a:t>Partenerul</a:t>
            </a:r>
            <a:r>
              <a:rPr kumimoji="0" lang="en-US" sz="4000" b="1" i="0" u="none" strike="noStrike" kern="1200" cap="none" spc="0" normalizeH="0" baseline="0" noProof="0" dirty="0">
                <a:ln>
                  <a:noFill/>
                </a:ln>
                <a:solidFill>
                  <a:srgbClr val="00B050"/>
                </a:solidFill>
                <a:effectLst/>
                <a:uLnTx/>
                <a:uFillTx/>
                <a:latin typeface="Calibri" panose="020F0502020204030204"/>
                <a:ea typeface="+mj-ea"/>
                <a:cs typeface="+mj-cs"/>
              </a:rPr>
              <a:t> </a:t>
            </a:r>
            <a:r>
              <a:rPr kumimoji="0" lang="ro-RO" sz="4000" b="1" i="0" u="none" strike="noStrike" kern="1200" cap="none" spc="0" normalizeH="0" baseline="0" noProof="0" dirty="0">
                <a:ln>
                  <a:noFill/>
                </a:ln>
                <a:solidFill>
                  <a:srgbClr val="00B050"/>
                </a:solidFill>
                <a:effectLst/>
                <a:uLnTx/>
                <a:uFillTx/>
                <a:latin typeface="Calibri" panose="020F0502020204030204"/>
                <a:ea typeface="+mj-ea"/>
                <a:cs typeface="+mj-cs"/>
              </a:rPr>
              <a:t>tău de încredere în</a:t>
            </a:r>
            <a:r>
              <a:rPr kumimoji="0" lang="en-RO" sz="5400" b="0" i="0" u="none" strike="noStrike" kern="1200" cap="none" spc="0" normalizeH="0" baseline="0" noProof="0" dirty="0">
                <a:ln>
                  <a:noFill/>
                </a:ln>
                <a:solidFill>
                  <a:srgbClr val="00B050"/>
                </a:solidFill>
                <a:effectLst/>
                <a:uLnTx/>
                <a:uFillTx/>
                <a:latin typeface="Calibri" panose="020F0502020204030204"/>
                <a:ea typeface="+mj-ea"/>
                <a:cs typeface="+mj-cs"/>
              </a:rPr>
              <a:t> </a:t>
            </a:r>
            <a:r>
              <a:rPr kumimoji="0" lang="ro-RO" sz="4000" b="1" i="0" u="none" strike="noStrike" kern="1200" cap="none" spc="0" normalizeH="0" baseline="0" noProof="0" dirty="0">
                <a:ln>
                  <a:noFill/>
                </a:ln>
                <a:solidFill>
                  <a:srgbClr val="00B050"/>
                </a:solidFill>
                <a:effectLst/>
                <a:uLnTx/>
                <a:uFillTx/>
                <a:latin typeface="Calibri" panose="020F0502020204030204"/>
                <a:ea typeface="+mj-ea"/>
                <a:cs typeface="+mj-cs"/>
              </a:rPr>
              <a:t>sustenabilitate</a:t>
            </a:r>
            <a:endParaRPr kumimoji="0" lang="en-RO" sz="3200" b="1" i="0" u="none" strike="noStrike" kern="1200" cap="none" spc="0" normalizeH="0" baseline="0" noProof="0" dirty="0">
              <a:ln>
                <a:noFill/>
              </a:ln>
              <a:solidFill>
                <a:srgbClr val="00B050"/>
              </a:solidFill>
              <a:effectLst/>
              <a:uLnTx/>
              <a:uFillTx/>
              <a:latin typeface="Calibri" panose="020F0502020204030204"/>
              <a:ea typeface="+mj-ea"/>
              <a:cs typeface="+mj-cs"/>
            </a:endParaRPr>
          </a:p>
          <a:p>
            <a:pPr marL="0" marR="0" lvl="0" indent="0" algn="l" defTabSz="914400" rtl="0" eaLnBrk="1" fontAlgn="auto" latinLnBrk="0" hangingPunct="1">
              <a:lnSpc>
                <a:spcPct val="100000"/>
              </a:lnSpc>
              <a:spcBef>
                <a:spcPts val="400"/>
              </a:spcBef>
              <a:spcAft>
                <a:spcPts val="0"/>
              </a:spcAft>
              <a:buClr>
                <a:srgbClr val="00B050"/>
              </a:buClr>
              <a:buSzTx/>
              <a:buFontTx/>
              <a:buNone/>
              <a:tabLst/>
              <a:defRPr/>
            </a:pPr>
            <a:r>
              <a:rPr kumimoji="0" lang="ro-RO" sz="1800" b="0" i="0" u="none" strike="noStrike" kern="1200" cap="none" spc="0" normalizeH="0" baseline="0" noProof="0" dirty="0">
                <a:ln>
                  <a:noFill/>
                </a:ln>
                <a:solidFill>
                  <a:srgbClr val="000000">
                    <a:tint val="75000"/>
                  </a:srgbClr>
                </a:solidFill>
                <a:effectLst/>
                <a:uLnTx/>
                <a:uFillTx/>
                <a:latin typeface="Calibri" panose="020F0502020204030204"/>
                <a:ea typeface="+mj-ea"/>
                <a:cs typeface="+mj-cs"/>
              </a:rPr>
              <a:t>www.fepra.ro</a:t>
            </a:r>
            <a:endParaRPr kumimoji="0" lang="en-RO" sz="1800" b="0" i="0" u="none" strike="noStrike" kern="1200" cap="none" spc="0" normalizeH="0" baseline="0" noProof="0" dirty="0">
              <a:ln>
                <a:noFill/>
              </a:ln>
              <a:solidFill>
                <a:srgbClr val="000000">
                  <a:tint val="75000"/>
                </a:srgbClr>
              </a:solidFill>
              <a:effectLst/>
              <a:uLnTx/>
              <a:uFillTx/>
              <a:latin typeface="Calibri" panose="020F0502020204030204"/>
              <a:ea typeface="+mj-ea"/>
              <a:cs typeface="+mj-cs"/>
            </a:endParaRPr>
          </a:p>
        </p:txBody>
      </p:sp>
      <p:sp>
        <p:nvSpPr>
          <p:cNvPr id="7" name="Slide Number Placeholder 6">
            <a:extLst>
              <a:ext uri="{FF2B5EF4-FFF2-40B4-BE49-F238E27FC236}">
                <a16:creationId xmlns:a16="http://schemas.microsoft.com/office/drawing/2014/main" id="{CEA0BCFD-5685-2341-95E3-4C4F5179F94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CB8F1B-BFB0-4E4E-89D3-662339A41FF9}" type="slidenum">
              <a:rPr kumimoji="0" lang="en-RO"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RO"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8188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B1CA2-A850-1637-0608-5740ED7B46B6}"/>
              </a:ext>
            </a:extLst>
          </p:cNvPr>
          <p:cNvSpPr>
            <a:spLocks noGrp="1"/>
          </p:cNvSpPr>
          <p:nvPr>
            <p:ph type="title"/>
          </p:nvPr>
        </p:nvSpPr>
        <p:spPr>
          <a:xfrm>
            <a:off x="838200" y="494676"/>
            <a:ext cx="10515600" cy="814934"/>
          </a:xfrm>
        </p:spPr>
        <p:txBody>
          <a:bodyPr/>
          <a:lstStyle/>
          <a:p>
            <a:r>
              <a:rPr lang="ro-RO" dirty="0"/>
              <a:t>Sustenabilitate</a:t>
            </a:r>
            <a:r>
              <a:rPr lang="en-US" dirty="0"/>
              <a:t>, </a:t>
            </a:r>
            <a:r>
              <a:rPr lang="en-US" dirty="0" err="1"/>
              <a:t>schimb</a:t>
            </a:r>
            <a:r>
              <a:rPr lang="ro-RO" dirty="0"/>
              <a:t>ări climatice, reciclare </a:t>
            </a:r>
            <a:endParaRPr lang="en-RO" dirty="0"/>
          </a:p>
        </p:txBody>
      </p:sp>
      <p:sp>
        <p:nvSpPr>
          <p:cNvPr id="3" name="Text Placeholder 2">
            <a:extLst>
              <a:ext uri="{FF2B5EF4-FFF2-40B4-BE49-F238E27FC236}">
                <a16:creationId xmlns:a16="http://schemas.microsoft.com/office/drawing/2014/main" id="{CBA28807-857F-9645-D712-9C00ED507E18}"/>
              </a:ext>
            </a:extLst>
          </p:cNvPr>
          <p:cNvSpPr>
            <a:spLocks noGrp="1"/>
          </p:cNvSpPr>
          <p:nvPr>
            <p:ph type="body" idx="1"/>
          </p:nvPr>
        </p:nvSpPr>
        <p:spPr>
          <a:xfrm>
            <a:off x="838200" y="1418311"/>
            <a:ext cx="6926705" cy="814935"/>
          </a:xfrm>
        </p:spPr>
        <p:txBody>
          <a:bodyPr>
            <a:noAutofit/>
          </a:bodyPr>
          <a:lstStyle/>
          <a:p>
            <a:pPr algn="just"/>
            <a:r>
              <a:rPr lang="ro-RO" sz="2200" dirty="0">
                <a:latin typeface="+mj-lt"/>
              </a:rPr>
              <a:t>România este încă departe de țintele de reciclare impuse de Uniunea Europeană. </a:t>
            </a:r>
          </a:p>
          <a:p>
            <a:pPr algn="just"/>
            <a:r>
              <a:rPr lang="ro-RO" sz="2200" dirty="0">
                <a:latin typeface="+mj-lt"/>
              </a:rPr>
              <a:t>Și aceste ținte cresc!</a:t>
            </a:r>
            <a:endParaRPr lang="en-RO" sz="2200" dirty="0">
              <a:latin typeface="+mj-lt"/>
            </a:endParaRPr>
          </a:p>
        </p:txBody>
      </p:sp>
      <p:pic>
        <p:nvPicPr>
          <p:cNvPr id="5" name="Picture 4" descr="A picture containing messy, cluttered&#10;&#10;Description automatically generated">
            <a:extLst>
              <a:ext uri="{FF2B5EF4-FFF2-40B4-BE49-F238E27FC236}">
                <a16:creationId xmlns:a16="http://schemas.microsoft.com/office/drawing/2014/main" id="{A56FC584-1EEF-8F1F-0C12-43CA1A6AFBD8}"/>
              </a:ext>
            </a:extLst>
          </p:cNvPr>
          <p:cNvPicPr>
            <a:picLocks noChangeAspect="1"/>
          </p:cNvPicPr>
          <p:nvPr/>
        </p:nvPicPr>
        <p:blipFill rotWithShape="1">
          <a:blip r:embed="rId2"/>
          <a:srcRect l="44946"/>
          <a:stretch/>
        </p:blipFill>
        <p:spPr>
          <a:xfrm>
            <a:off x="9129009" y="1543679"/>
            <a:ext cx="1786501" cy="2119390"/>
          </a:xfrm>
          <a:prstGeom prst="rect">
            <a:avLst/>
          </a:prstGeom>
        </p:spPr>
      </p:pic>
      <p:graphicFrame>
        <p:nvGraphicFramePr>
          <p:cNvPr id="11" name="Table 11">
            <a:extLst>
              <a:ext uri="{FF2B5EF4-FFF2-40B4-BE49-F238E27FC236}">
                <a16:creationId xmlns:a16="http://schemas.microsoft.com/office/drawing/2014/main" id="{CAE819F5-1586-AB31-0162-091AAFEE2B47}"/>
              </a:ext>
            </a:extLst>
          </p:cNvPr>
          <p:cNvGraphicFramePr>
            <a:graphicFrameLocks noGrp="1"/>
          </p:cNvGraphicFramePr>
          <p:nvPr>
            <p:extLst>
              <p:ext uri="{D42A27DB-BD31-4B8C-83A1-F6EECF244321}">
                <p14:modId xmlns:p14="http://schemas.microsoft.com/office/powerpoint/2010/main" val="1261137699"/>
              </p:ext>
            </p:extLst>
          </p:nvPr>
        </p:nvGraphicFramePr>
        <p:xfrm>
          <a:off x="838200" y="2647508"/>
          <a:ext cx="6545154" cy="3954494"/>
        </p:xfrm>
        <a:graphic>
          <a:graphicData uri="http://schemas.openxmlformats.org/drawingml/2006/table">
            <a:tbl>
              <a:tblPr firstRow="1" bandRow="1">
                <a:tableStyleId>{5C22544A-7EE6-4342-B048-85BDC9FD1C3A}</a:tableStyleId>
              </a:tblPr>
              <a:tblGrid>
                <a:gridCol w="3316112">
                  <a:extLst>
                    <a:ext uri="{9D8B030D-6E8A-4147-A177-3AD203B41FA5}">
                      <a16:colId xmlns:a16="http://schemas.microsoft.com/office/drawing/2014/main" val="2648506749"/>
                    </a:ext>
                  </a:extLst>
                </a:gridCol>
                <a:gridCol w="824150">
                  <a:extLst>
                    <a:ext uri="{9D8B030D-6E8A-4147-A177-3AD203B41FA5}">
                      <a16:colId xmlns:a16="http://schemas.microsoft.com/office/drawing/2014/main" val="1668863162"/>
                    </a:ext>
                  </a:extLst>
                </a:gridCol>
                <a:gridCol w="851170">
                  <a:extLst>
                    <a:ext uri="{9D8B030D-6E8A-4147-A177-3AD203B41FA5}">
                      <a16:colId xmlns:a16="http://schemas.microsoft.com/office/drawing/2014/main" val="1737145041"/>
                    </a:ext>
                  </a:extLst>
                </a:gridCol>
                <a:gridCol w="783615">
                  <a:extLst>
                    <a:ext uri="{9D8B030D-6E8A-4147-A177-3AD203B41FA5}">
                      <a16:colId xmlns:a16="http://schemas.microsoft.com/office/drawing/2014/main" val="2914918432"/>
                    </a:ext>
                  </a:extLst>
                </a:gridCol>
                <a:gridCol w="770107">
                  <a:extLst>
                    <a:ext uri="{9D8B030D-6E8A-4147-A177-3AD203B41FA5}">
                      <a16:colId xmlns:a16="http://schemas.microsoft.com/office/drawing/2014/main" val="3718687389"/>
                    </a:ext>
                  </a:extLst>
                </a:gridCol>
              </a:tblGrid>
              <a:tr h="582021">
                <a:tc>
                  <a:txBody>
                    <a:bodyPr/>
                    <a:lstStyle/>
                    <a:p>
                      <a:endParaRPr lang="ro-RO" sz="1600" dirty="0">
                        <a:latin typeface="+mj-lt"/>
                      </a:endParaRPr>
                    </a:p>
                  </a:txBody>
                  <a:tcPr marL="102710" marR="102710" marT="51355" marB="51355"/>
                </a:tc>
                <a:tc>
                  <a:txBody>
                    <a:bodyPr/>
                    <a:lstStyle/>
                    <a:p>
                      <a:r>
                        <a:rPr lang="ro-RO" sz="1600" dirty="0">
                          <a:latin typeface="+mj-lt"/>
                        </a:rPr>
                        <a:t>2019-2022</a:t>
                      </a:r>
                    </a:p>
                  </a:txBody>
                  <a:tcPr marL="102710" marR="102710" marT="51355" marB="51355"/>
                </a:tc>
                <a:tc>
                  <a:txBody>
                    <a:bodyPr/>
                    <a:lstStyle/>
                    <a:p>
                      <a:r>
                        <a:rPr lang="ro-RO" sz="1600" dirty="0">
                          <a:latin typeface="+mj-lt"/>
                        </a:rPr>
                        <a:t>2023</a:t>
                      </a:r>
                    </a:p>
                  </a:txBody>
                  <a:tcPr marL="102710" marR="102710" marT="51355" marB="51355"/>
                </a:tc>
                <a:tc>
                  <a:txBody>
                    <a:bodyPr/>
                    <a:lstStyle/>
                    <a:p>
                      <a:r>
                        <a:rPr lang="ro-RO" sz="1600" dirty="0">
                          <a:latin typeface="+mj-lt"/>
                        </a:rPr>
                        <a:t>2024</a:t>
                      </a:r>
                    </a:p>
                  </a:txBody>
                  <a:tcPr marL="102710" marR="102710" marT="51355" marB="51355"/>
                </a:tc>
                <a:tc>
                  <a:txBody>
                    <a:bodyPr/>
                    <a:lstStyle/>
                    <a:p>
                      <a:r>
                        <a:rPr lang="ro-RO" sz="1600" dirty="0">
                          <a:latin typeface="+mj-lt"/>
                        </a:rPr>
                        <a:t>2025</a:t>
                      </a:r>
                    </a:p>
                  </a:txBody>
                  <a:tcPr marL="102710" marR="102710" marT="51355" marB="51355"/>
                </a:tc>
                <a:extLst>
                  <a:ext uri="{0D108BD9-81ED-4DB2-BD59-A6C34878D82A}">
                    <a16:rowId xmlns:a16="http://schemas.microsoft.com/office/drawing/2014/main" val="2365965541"/>
                  </a:ext>
                </a:extLst>
              </a:tr>
              <a:tr h="342365">
                <a:tc>
                  <a:txBody>
                    <a:bodyPr/>
                    <a:lstStyle/>
                    <a:p>
                      <a:r>
                        <a:rPr lang="en-US" sz="1600" dirty="0" err="1">
                          <a:latin typeface="+mj-lt"/>
                        </a:rPr>
                        <a:t>Obiectiv</a:t>
                      </a:r>
                      <a:r>
                        <a:rPr lang="en-US" sz="1600" dirty="0">
                          <a:latin typeface="+mj-lt"/>
                        </a:rPr>
                        <a:t> global de </a:t>
                      </a:r>
                      <a:r>
                        <a:rPr lang="en-US" sz="1600" dirty="0" err="1">
                          <a:latin typeface="+mj-lt"/>
                        </a:rPr>
                        <a:t>valorificare</a:t>
                      </a:r>
                      <a:endParaRPr lang="ro-RO" sz="1600" dirty="0">
                        <a:latin typeface="+mj-lt"/>
                      </a:endParaRPr>
                    </a:p>
                  </a:txBody>
                  <a:tcPr marL="102710" marR="102710" marT="51355" marB="51355"/>
                </a:tc>
                <a:tc>
                  <a:txBody>
                    <a:bodyPr/>
                    <a:lstStyle/>
                    <a:p>
                      <a:r>
                        <a:rPr lang="ro-RO" sz="1600" dirty="0">
                          <a:latin typeface="+mj-lt"/>
                        </a:rPr>
                        <a:t>60%</a:t>
                      </a:r>
                    </a:p>
                  </a:txBody>
                  <a:tcPr marL="102710" marR="102710" marT="51355" marB="51355"/>
                </a:tc>
                <a:tc>
                  <a:txBody>
                    <a:bodyPr/>
                    <a:lstStyle/>
                    <a:p>
                      <a:r>
                        <a:rPr lang="ro-RO" sz="1600" dirty="0">
                          <a:latin typeface="+mj-lt"/>
                        </a:rPr>
                        <a:t>65%</a:t>
                      </a:r>
                    </a:p>
                  </a:txBody>
                  <a:tcPr marL="102710" marR="102710" marT="51355" marB="51355"/>
                </a:tc>
                <a:tc>
                  <a:txBody>
                    <a:bodyPr/>
                    <a:lstStyle/>
                    <a:p>
                      <a:r>
                        <a:rPr lang="ro-RO" sz="1600" dirty="0">
                          <a:latin typeface="+mj-lt"/>
                        </a:rPr>
                        <a:t>65%</a:t>
                      </a:r>
                    </a:p>
                  </a:txBody>
                  <a:tcPr marL="102710" marR="102710" marT="51355" marB="51355"/>
                </a:tc>
                <a:tc>
                  <a:txBody>
                    <a:bodyPr/>
                    <a:lstStyle/>
                    <a:p>
                      <a:r>
                        <a:rPr lang="ro-RO" sz="1600" dirty="0">
                          <a:latin typeface="+mj-lt"/>
                        </a:rPr>
                        <a:t>70%</a:t>
                      </a:r>
                    </a:p>
                  </a:txBody>
                  <a:tcPr marL="102710" marR="102710" marT="51355" marB="51355"/>
                </a:tc>
                <a:extLst>
                  <a:ext uri="{0D108BD9-81ED-4DB2-BD59-A6C34878D82A}">
                    <a16:rowId xmlns:a16="http://schemas.microsoft.com/office/drawing/2014/main" val="858141240"/>
                  </a:ext>
                </a:extLst>
              </a:tr>
              <a:tr h="342365">
                <a:tc>
                  <a:txBody>
                    <a:bodyPr/>
                    <a:lstStyle/>
                    <a:p>
                      <a:r>
                        <a:rPr lang="en-US" sz="1600" dirty="0" err="1">
                          <a:latin typeface="+mj-lt"/>
                        </a:rPr>
                        <a:t>Obiectiv</a:t>
                      </a:r>
                      <a:r>
                        <a:rPr lang="en-US" sz="1600" dirty="0">
                          <a:latin typeface="+mj-lt"/>
                        </a:rPr>
                        <a:t> global de </a:t>
                      </a:r>
                      <a:r>
                        <a:rPr lang="en-US" sz="1600" dirty="0" err="1">
                          <a:latin typeface="+mj-lt"/>
                        </a:rPr>
                        <a:t>reciclare</a:t>
                      </a:r>
                      <a:endParaRPr lang="ro-RO" sz="1600" dirty="0">
                        <a:latin typeface="+mj-lt"/>
                      </a:endParaRPr>
                    </a:p>
                  </a:txBody>
                  <a:tcPr marL="102710" marR="102710" marT="51355" marB="51355"/>
                </a:tc>
                <a:tc>
                  <a:txBody>
                    <a:bodyPr/>
                    <a:lstStyle/>
                    <a:p>
                      <a:r>
                        <a:rPr lang="ro-RO" sz="1600" dirty="0">
                          <a:latin typeface="+mj-lt"/>
                        </a:rPr>
                        <a:t>55%</a:t>
                      </a:r>
                    </a:p>
                  </a:txBody>
                  <a:tcPr marL="102710" marR="102710" marT="51355" marB="51355"/>
                </a:tc>
                <a:tc>
                  <a:txBody>
                    <a:bodyPr/>
                    <a:lstStyle/>
                    <a:p>
                      <a:r>
                        <a:rPr lang="ro-RO" sz="1600" dirty="0">
                          <a:latin typeface="+mj-lt"/>
                        </a:rPr>
                        <a:t>60%</a:t>
                      </a:r>
                    </a:p>
                  </a:txBody>
                  <a:tcPr marL="102710" marR="102710" marT="51355" marB="51355"/>
                </a:tc>
                <a:tc>
                  <a:txBody>
                    <a:bodyPr/>
                    <a:lstStyle/>
                    <a:p>
                      <a:r>
                        <a:rPr lang="ro-RO" sz="1600" dirty="0">
                          <a:latin typeface="+mj-lt"/>
                        </a:rPr>
                        <a:t>60%</a:t>
                      </a:r>
                    </a:p>
                  </a:txBody>
                  <a:tcPr marL="102710" marR="102710" marT="51355" marB="51355"/>
                </a:tc>
                <a:tc>
                  <a:txBody>
                    <a:bodyPr/>
                    <a:lstStyle/>
                    <a:p>
                      <a:r>
                        <a:rPr lang="ro-RO" sz="1600" dirty="0">
                          <a:latin typeface="+mj-lt"/>
                        </a:rPr>
                        <a:t>65%</a:t>
                      </a:r>
                    </a:p>
                  </a:txBody>
                  <a:tcPr marL="102710" marR="102710" marT="51355" marB="51355"/>
                </a:tc>
                <a:extLst>
                  <a:ext uri="{0D108BD9-81ED-4DB2-BD59-A6C34878D82A}">
                    <a16:rowId xmlns:a16="http://schemas.microsoft.com/office/drawing/2014/main" val="4237006512"/>
                  </a:ext>
                </a:extLst>
              </a:tr>
              <a:tr h="342365">
                <a:tc>
                  <a:txBody>
                    <a:bodyPr/>
                    <a:lstStyle/>
                    <a:p>
                      <a:r>
                        <a:rPr lang="ro-RO" sz="1600" dirty="0">
                          <a:latin typeface="+mj-lt"/>
                        </a:rPr>
                        <a:t>Obiectiv reciclare </a:t>
                      </a:r>
                      <a:r>
                        <a:rPr lang="ro-RO" sz="1600" dirty="0" err="1">
                          <a:latin typeface="+mj-lt"/>
                        </a:rPr>
                        <a:t>Hartie</a:t>
                      </a:r>
                      <a:r>
                        <a:rPr lang="ro-RO" sz="1600" dirty="0">
                          <a:latin typeface="+mj-lt"/>
                        </a:rPr>
                        <a:t> Carton</a:t>
                      </a:r>
                    </a:p>
                  </a:txBody>
                  <a:tcPr marL="102710" marR="102710" marT="51355" marB="51355"/>
                </a:tc>
                <a:tc>
                  <a:txBody>
                    <a:bodyPr/>
                    <a:lstStyle/>
                    <a:p>
                      <a:r>
                        <a:rPr lang="ro-RO" sz="1600" dirty="0">
                          <a:latin typeface="+mj-lt"/>
                        </a:rPr>
                        <a:t>60%</a:t>
                      </a:r>
                    </a:p>
                  </a:txBody>
                  <a:tcPr marL="102710" marR="102710" marT="51355" marB="51355"/>
                </a:tc>
                <a:tc>
                  <a:txBody>
                    <a:bodyPr/>
                    <a:lstStyle/>
                    <a:p>
                      <a:r>
                        <a:rPr lang="ro-RO" sz="1600" dirty="0">
                          <a:latin typeface="+mj-lt"/>
                        </a:rPr>
                        <a:t>65%</a:t>
                      </a:r>
                    </a:p>
                  </a:txBody>
                  <a:tcPr marL="102710" marR="102710" marT="51355" marB="51355"/>
                </a:tc>
                <a:tc>
                  <a:txBody>
                    <a:bodyPr/>
                    <a:lstStyle/>
                    <a:p>
                      <a:r>
                        <a:rPr lang="ro-RO" sz="1600" dirty="0">
                          <a:latin typeface="+mj-lt"/>
                        </a:rPr>
                        <a:t>70%</a:t>
                      </a:r>
                    </a:p>
                  </a:txBody>
                  <a:tcPr marL="102710" marR="102710" marT="51355" marB="51355"/>
                </a:tc>
                <a:tc>
                  <a:txBody>
                    <a:bodyPr/>
                    <a:lstStyle/>
                    <a:p>
                      <a:r>
                        <a:rPr lang="ro-RO" sz="1600" dirty="0">
                          <a:latin typeface="+mj-lt"/>
                        </a:rPr>
                        <a:t>75%</a:t>
                      </a:r>
                    </a:p>
                  </a:txBody>
                  <a:tcPr marL="102710" marR="102710" marT="51355" marB="51355"/>
                </a:tc>
                <a:extLst>
                  <a:ext uri="{0D108BD9-81ED-4DB2-BD59-A6C34878D82A}">
                    <a16:rowId xmlns:a16="http://schemas.microsoft.com/office/drawing/2014/main" val="324419868"/>
                  </a:ext>
                </a:extLst>
              </a:tr>
              <a:tr h="582021">
                <a:tc>
                  <a:txBody>
                    <a:bodyPr/>
                    <a:lstStyle/>
                    <a:p>
                      <a:r>
                        <a:rPr lang="en-US" sz="1600" dirty="0" err="1">
                          <a:latin typeface="+mj-lt"/>
                        </a:rPr>
                        <a:t>Obiectiv</a:t>
                      </a:r>
                      <a:r>
                        <a:rPr lang="en-US" sz="1600" dirty="0">
                          <a:latin typeface="+mj-lt"/>
                        </a:rPr>
                        <a:t> de </a:t>
                      </a:r>
                      <a:r>
                        <a:rPr lang="en-US" sz="1600" dirty="0" err="1">
                          <a:latin typeface="+mj-lt"/>
                        </a:rPr>
                        <a:t>reciclare</a:t>
                      </a:r>
                      <a:r>
                        <a:rPr lang="en-US" sz="1600" dirty="0">
                          <a:latin typeface="+mj-lt"/>
                        </a:rPr>
                        <a:t> </a:t>
                      </a:r>
                      <a:r>
                        <a:rPr lang="en-US" sz="1600" dirty="0" err="1">
                          <a:latin typeface="+mj-lt"/>
                        </a:rPr>
                        <a:t>plastice</a:t>
                      </a:r>
                      <a:endParaRPr lang="ro-RO" sz="1600" dirty="0">
                        <a:latin typeface="+mj-lt"/>
                      </a:endParaRPr>
                    </a:p>
                    <a:p>
                      <a:r>
                        <a:rPr lang="en-US" sz="1600" dirty="0">
                          <a:latin typeface="+mj-lt"/>
                        </a:rPr>
                        <a:t>(</a:t>
                      </a:r>
                      <a:r>
                        <a:rPr lang="en-US" sz="1600" dirty="0" err="1">
                          <a:latin typeface="+mj-lt"/>
                        </a:rPr>
                        <a:t>inclusiv</a:t>
                      </a:r>
                      <a:r>
                        <a:rPr lang="en-US" sz="1600" dirty="0">
                          <a:latin typeface="+mj-lt"/>
                        </a:rPr>
                        <a:t> PET)</a:t>
                      </a:r>
                      <a:endParaRPr lang="ro-RO" sz="1600" dirty="0">
                        <a:latin typeface="+mj-lt"/>
                      </a:endParaRPr>
                    </a:p>
                  </a:txBody>
                  <a:tcPr marL="102710" marR="102710" marT="51355" marB="51355"/>
                </a:tc>
                <a:tc>
                  <a:txBody>
                    <a:bodyPr/>
                    <a:lstStyle/>
                    <a:p>
                      <a:r>
                        <a:rPr lang="ro-RO" sz="1600" dirty="0">
                          <a:latin typeface="+mj-lt"/>
                        </a:rPr>
                        <a:t>22,50%</a:t>
                      </a:r>
                    </a:p>
                  </a:txBody>
                  <a:tcPr marL="102710" marR="102710" marT="51355" marB="51355"/>
                </a:tc>
                <a:tc>
                  <a:txBody>
                    <a:bodyPr/>
                    <a:lstStyle/>
                    <a:p>
                      <a:r>
                        <a:rPr lang="ro-RO" sz="1600" dirty="0">
                          <a:latin typeface="+mj-lt"/>
                        </a:rPr>
                        <a:t>35%</a:t>
                      </a:r>
                    </a:p>
                  </a:txBody>
                  <a:tcPr marL="102710" marR="102710" marT="51355" marB="51355"/>
                </a:tc>
                <a:tc>
                  <a:txBody>
                    <a:bodyPr/>
                    <a:lstStyle/>
                    <a:p>
                      <a:r>
                        <a:rPr lang="ro-RO" sz="1600" dirty="0">
                          <a:latin typeface="+mj-lt"/>
                        </a:rPr>
                        <a:t>40%</a:t>
                      </a:r>
                    </a:p>
                  </a:txBody>
                  <a:tcPr marL="102710" marR="102710" marT="51355" marB="51355"/>
                </a:tc>
                <a:tc>
                  <a:txBody>
                    <a:bodyPr/>
                    <a:lstStyle/>
                    <a:p>
                      <a:r>
                        <a:rPr lang="ro-RO" sz="1600" dirty="0">
                          <a:latin typeface="+mj-lt"/>
                        </a:rPr>
                        <a:t>50%</a:t>
                      </a:r>
                    </a:p>
                  </a:txBody>
                  <a:tcPr marL="102710" marR="102710" marT="51355" marB="51355"/>
                </a:tc>
                <a:extLst>
                  <a:ext uri="{0D108BD9-81ED-4DB2-BD59-A6C34878D82A}">
                    <a16:rowId xmlns:a16="http://schemas.microsoft.com/office/drawing/2014/main" val="4278445110"/>
                  </a:ext>
                </a:extLst>
              </a:tr>
              <a:tr h="347864">
                <a:tc>
                  <a:txBody>
                    <a:bodyPr/>
                    <a:lstStyle/>
                    <a:p>
                      <a:r>
                        <a:rPr lang="ro-RO" sz="1600" dirty="0">
                          <a:latin typeface="+mj-lt"/>
                        </a:rPr>
                        <a:t>Obiectiv reciclare PET</a:t>
                      </a:r>
                    </a:p>
                  </a:txBody>
                  <a:tcPr marL="102710" marR="102710" marT="51355" marB="51355"/>
                </a:tc>
                <a:tc>
                  <a:txBody>
                    <a:bodyPr/>
                    <a:lstStyle/>
                    <a:p>
                      <a:r>
                        <a:rPr lang="ro-RO" sz="1600" dirty="0">
                          <a:latin typeface="+mj-lt"/>
                        </a:rPr>
                        <a:t>55%</a:t>
                      </a:r>
                    </a:p>
                  </a:txBody>
                  <a:tcPr marL="102710" marR="102710" marT="51355" marB="51355"/>
                </a:tc>
                <a:tc>
                  <a:txBody>
                    <a:bodyPr/>
                    <a:lstStyle/>
                    <a:p>
                      <a:r>
                        <a:rPr lang="ro-RO" sz="1600" dirty="0">
                          <a:latin typeface="+mj-lt"/>
                        </a:rPr>
                        <a:t>57%</a:t>
                      </a:r>
                    </a:p>
                  </a:txBody>
                  <a:tcPr marL="102710" marR="102710" marT="51355" marB="51355"/>
                </a:tc>
                <a:tc>
                  <a:txBody>
                    <a:bodyPr/>
                    <a:lstStyle/>
                    <a:p>
                      <a:r>
                        <a:rPr lang="ro-RO" sz="1600" dirty="0">
                          <a:latin typeface="+mj-lt"/>
                        </a:rPr>
                        <a:t>60%</a:t>
                      </a:r>
                    </a:p>
                  </a:txBody>
                  <a:tcPr marL="102710" marR="102710" marT="51355" marB="51355"/>
                </a:tc>
                <a:tc>
                  <a:txBody>
                    <a:bodyPr/>
                    <a:lstStyle/>
                    <a:p>
                      <a:r>
                        <a:rPr lang="ro-RO" sz="1600" dirty="0">
                          <a:latin typeface="+mj-lt"/>
                        </a:rPr>
                        <a:t>65%</a:t>
                      </a:r>
                    </a:p>
                  </a:txBody>
                  <a:tcPr marL="102710" marR="102710" marT="51355" marB="51355"/>
                </a:tc>
                <a:extLst>
                  <a:ext uri="{0D108BD9-81ED-4DB2-BD59-A6C34878D82A}">
                    <a16:rowId xmlns:a16="http://schemas.microsoft.com/office/drawing/2014/main" val="789387554"/>
                  </a:ext>
                </a:extLst>
              </a:tr>
              <a:tr h="342365">
                <a:tc>
                  <a:txBody>
                    <a:bodyPr/>
                    <a:lstStyle/>
                    <a:p>
                      <a:r>
                        <a:rPr lang="en-US" sz="1600" dirty="0" err="1">
                          <a:latin typeface="+mj-lt"/>
                        </a:rPr>
                        <a:t>Obiectiv</a:t>
                      </a:r>
                      <a:r>
                        <a:rPr lang="en-US" sz="1600" dirty="0">
                          <a:latin typeface="+mj-lt"/>
                        </a:rPr>
                        <a:t> de </a:t>
                      </a:r>
                      <a:r>
                        <a:rPr lang="en-US" sz="1600" dirty="0" err="1">
                          <a:latin typeface="+mj-lt"/>
                        </a:rPr>
                        <a:t>reciclare</a:t>
                      </a:r>
                      <a:r>
                        <a:rPr lang="en-US" sz="1600" dirty="0">
                          <a:latin typeface="+mj-lt"/>
                        </a:rPr>
                        <a:t> </a:t>
                      </a:r>
                      <a:r>
                        <a:rPr lang="en-US" sz="1600" dirty="0" err="1">
                          <a:latin typeface="+mj-lt"/>
                        </a:rPr>
                        <a:t>sticl</a:t>
                      </a:r>
                      <a:r>
                        <a:rPr lang="ro-RO" sz="1600" dirty="0">
                          <a:latin typeface="+mj-lt"/>
                        </a:rPr>
                        <a:t>ă</a:t>
                      </a:r>
                    </a:p>
                  </a:txBody>
                  <a:tcPr marL="102710" marR="102710" marT="51355" marB="51355"/>
                </a:tc>
                <a:tc>
                  <a:txBody>
                    <a:bodyPr/>
                    <a:lstStyle/>
                    <a:p>
                      <a:r>
                        <a:rPr lang="ro-RO" sz="1600" dirty="0">
                          <a:latin typeface="+mj-lt"/>
                        </a:rPr>
                        <a:t>60%</a:t>
                      </a:r>
                    </a:p>
                  </a:txBody>
                  <a:tcPr marL="102710" marR="102710" marT="51355" marB="51355"/>
                </a:tc>
                <a:tc>
                  <a:txBody>
                    <a:bodyPr/>
                    <a:lstStyle/>
                    <a:p>
                      <a:r>
                        <a:rPr lang="ro-RO" sz="1600" dirty="0">
                          <a:latin typeface="+mj-lt"/>
                        </a:rPr>
                        <a:t>65%</a:t>
                      </a:r>
                    </a:p>
                  </a:txBody>
                  <a:tcPr marL="102710" marR="102710" marT="51355" marB="51355"/>
                </a:tc>
                <a:tc>
                  <a:txBody>
                    <a:bodyPr/>
                    <a:lstStyle/>
                    <a:p>
                      <a:r>
                        <a:rPr lang="ro-RO" sz="1600" dirty="0">
                          <a:latin typeface="+mj-lt"/>
                        </a:rPr>
                        <a:t>65%</a:t>
                      </a:r>
                    </a:p>
                  </a:txBody>
                  <a:tcPr marL="102710" marR="102710" marT="51355" marB="51355"/>
                </a:tc>
                <a:tc>
                  <a:txBody>
                    <a:bodyPr/>
                    <a:lstStyle/>
                    <a:p>
                      <a:r>
                        <a:rPr lang="ro-RO" sz="1600" dirty="0">
                          <a:latin typeface="+mj-lt"/>
                        </a:rPr>
                        <a:t>70%</a:t>
                      </a:r>
                    </a:p>
                  </a:txBody>
                  <a:tcPr marL="102710" marR="102710" marT="51355" marB="51355"/>
                </a:tc>
                <a:extLst>
                  <a:ext uri="{0D108BD9-81ED-4DB2-BD59-A6C34878D82A}">
                    <a16:rowId xmlns:a16="http://schemas.microsoft.com/office/drawing/2014/main" val="281587879"/>
                  </a:ext>
                </a:extLst>
              </a:tr>
              <a:tr h="342365">
                <a:tc>
                  <a:txBody>
                    <a:bodyPr/>
                    <a:lstStyle/>
                    <a:p>
                      <a:r>
                        <a:rPr lang="en-US" sz="1600" dirty="0" err="1">
                          <a:latin typeface="+mj-lt"/>
                        </a:rPr>
                        <a:t>Obiectiv</a:t>
                      </a:r>
                      <a:r>
                        <a:rPr lang="en-US" sz="1600" dirty="0">
                          <a:latin typeface="+mj-lt"/>
                        </a:rPr>
                        <a:t> de </a:t>
                      </a:r>
                      <a:r>
                        <a:rPr lang="en-US" sz="1600" dirty="0" err="1">
                          <a:latin typeface="+mj-lt"/>
                        </a:rPr>
                        <a:t>reciclare</a:t>
                      </a:r>
                      <a:r>
                        <a:rPr lang="en-US" sz="1600" dirty="0">
                          <a:latin typeface="+mj-lt"/>
                        </a:rPr>
                        <a:t> </a:t>
                      </a:r>
                      <a:r>
                        <a:rPr lang="ro-RO" sz="1600" dirty="0">
                          <a:latin typeface="+mj-lt"/>
                        </a:rPr>
                        <a:t>metale feroase</a:t>
                      </a:r>
                    </a:p>
                  </a:txBody>
                  <a:tcPr marL="102710" marR="102710" marT="51355" marB="51355"/>
                </a:tc>
                <a:tc>
                  <a:txBody>
                    <a:bodyPr/>
                    <a:lstStyle/>
                    <a:p>
                      <a:r>
                        <a:rPr lang="ro-RO" sz="1600" dirty="0">
                          <a:latin typeface="+mj-lt"/>
                        </a:rPr>
                        <a:t>50%</a:t>
                      </a:r>
                    </a:p>
                  </a:txBody>
                  <a:tcPr marL="102710" marR="102710" marT="51355" marB="51355"/>
                </a:tc>
                <a:tc>
                  <a:txBody>
                    <a:bodyPr/>
                    <a:lstStyle/>
                    <a:p>
                      <a:r>
                        <a:rPr lang="ro-RO" sz="1600" dirty="0">
                          <a:latin typeface="+mj-lt"/>
                        </a:rPr>
                        <a:t>60%</a:t>
                      </a:r>
                    </a:p>
                  </a:txBody>
                  <a:tcPr marL="102710" marR="102710" marT="51355" marB="51355"/>
                </a:tc>
                <a:tc>
                  <a:txBody>
                    <a:bodyPr/>
                    <a:lstStyle/>
                    <a:p>
                      <a:r>
                        <a:rPr lang="ro-RO" sz="1600" dirty="0">
                          <a:latin typeface="+mj-lt"/>
                        </a:rPr>
                        <a:t>65%</a:t>
                      </a:r>
                    </a:p>
                  </a:txBody>
                  <a:tcPr marL="102710" marR="102710" marT="51355" marB="51355"/>
                </a:tc>
                <a:tc>
                  <a:txBody>
                    <a:bodyPr/>
                    <a:lstStyle/>
                    <a:p>
                      <a:r>
                        <a:rPr lang="ro-RO" sz="1600" dirty="0">
                          <a:latin typeface="+mj-lt"/>
                        </a:rPr>
                        <a:t>70%</a:t>
                      </a:r>
                    </a:p>
                  </a:txBody>
                  <a:tcPr marL="102710" marR="102710" marT="51355" marB="51355"/>
                </a:tc>
                <a:extLst>
                  <a:ext uri="{0D108BD9-81ED-4DB2-BD59-A6C34878D82A}">
                    <a16:rowId xmlns:a16="http://schemas.microsoft.com/office/drawing/2014/main" val="335535994"/>
                  </a:ext>
                </a:extLst>
              </a:tr>
              <a:tr h="342365">
                <a:tc>
                  <a:txBody>
                    <a:bodyPr/>
                    <a:lstStyle/>
                    <a:p>
                      <a:r>
                        <a:rPr lang="en-US" sz="1600" dirty="0" err="1">
                          <a:latin typeface="+mj-lt"/>
                        </a:rPr>
                        <a:t>Obiectiv</a:t>
                      </a:r>
                      <a:r>
                        <a:rPr lang="en-US" sz="1600" dirty="0">
                          <a:latin typeface="+mj-lt"/>
                        </a:rPr>
                        <a:t> de </a:t>
                      </a:r>
                      <a:r>
                        <a:rPr lang="en-US" sz="1600" dirty="0" err="1">
                          <a:latin typeface="+mj-lt"/>
                        </a:rPr>
                        <a:t>reciclare</a:t>
                      </a:r>
                      <a:r>
                        <a:rPr lang="en-US" sz="1600" dirty="0">
                          <a:latin typeface="+mj-lt"/>
                        </a:rPr>
                        <a:t> </a:t>
                      </a:r>
                      <a:r>
                        <a:rPr lang="ro-RO" sz="1600" dirty="0">
                          <a:latin typeface="+mj-lt"/>
                        </a:rPr>
                        <a:t>aluminiu</a:t>
                      </a:r>
                    </a:p>
                  </a:txBody>
                  <a:tcPr marL="102710" marR="102710" marT="51355" marB="51355"/>
                </a:tc>
                <a:tc>
                  <a:txBody>
                    <a:bodyPr/>
                    <a:lstStyle/>
                    <a:p>
                      <a:r>
                        <a:rPr lang="ro-RO" sz="1600" dirty="0">
                          <a:latin typeface="+mj-lt"/>
                        </a:rPr>
                        <a:t>20%</a:t>
                      </a:r>
                    </a:p>
                  </a:txBody>
                  <a:tcPr marL="102710" marR="102710" marT="51355" marB="51355"/>
                </a:tc>
                <a:tc>
                  <a:txBody>
                    <a:bodyPr/>
                    <a:lstStyle/>
                    <a:p>
                      <a:r>
                        <a:rPr lang="ro-RO" sz="1600" dirty="0">
                          <a:latin typeface="+mj-lt"/>
                        </a:rPr>
                        <a:t>30%</a:t>
                      </a:r>
                    </a:p>
                  </a:txBody>
                  <a:tcPr marL="102710" marR="102710" marT="51355" marB="51355"/>
                </a:tc>
                <a:tc>
                  <a:txBody>
                    <a:bodyPr/>
                    <a:lstStyle/>
                    <a:p>
                      <a:r>
                        <a:rPr lang="ro-RO" sz="1600" dirty="0">
                          <a:latin typeface="+mj-lt"/>
                        </a:rPr>
                        <a:t>40%</a:t>
                      </a:r>
                    </a:p>
                  </a:txBody>
                  <a:tcPr marL="102710" marR="102710" marT="51355" marB="51355"/>
                </a:tc>
                <a:tc>
                  <a:txBody>
                    <a:bodyPr/>
                    <a:lstStyle/>
                    <a:p>
                      <a:r>
                        <a:rPr lang="ro-RO" sz="1600" dirty="0">
                          <a:latin typeface="+mj-lt"/>
                        </a:rPr>
                        <a:t>50%</a:t>
                      </a:r>
                    </a:p>
                  </a:txBody>
                  <a:tcPr marL="102710" marR="102710" marT="51355" marB="51355"/>
                </a:tc>
                <a:extLst>
                  <a:ext uri="{0D108BD9-81ED-4DB2-BD59-A6C34878D82A}">
                    <a16:rowId xmlns:a16="http://schemas.microsoft.com/office/drawing/2014/main" val="3167995121"/>
                  </a:ext>
                </a:extLst>
              </a:tr>
              <a:tr h="342365">
                <a:tc>
                  <a:txBody>
                    <a:bodyPr/>
                    <a:lstStyle/>
                    <a:p>
                      <a:r>
                        <a:rPr lang="en-US" sz="1600" dirty="0" err="1">
                          <a:latin typeface="+mj-lt"/>
                        </a:rPr>
                        <a:t>Obiectiv</a:t>
                      </a:r>
                      <a:r>
                        <a:rPr lang="en-US" sz="1600" dirty="0">
                          <a:latin typeface="+mj-lt"/>
                        </a:rPr>
                        <a:t> de </a:t>
                      </a:r>
                      <a:r>
                        <a:rPr lang="en-US" sz="1600" dirty="0" err="1">
                          <a:latin typeface="+mj-lt"/>
                        </a:rPr>
                        <a:t>reciclare</a:t>
                      </a:r>
                      <a:r>
                        <a:rPr lang="en-US" sz="1600" dirty="0">
                          <a:latin typeface="+mj-lt"/>
                        </a:rPr>
                        <a:t> </a:t>
                      </a:r>
                      <a:r>
                        <a:rPr lang="ro-RO" sz="1600" dirty="0">
                          <a:latin typeface="+mj-lt"/>
                        </a:rPr>
                        <a:t>lemn</a:t>
                      </a:r>
                    </a:p>
                  </a:txBody>
                  <a:tcPr marL="102710" marR="102710" marT="51355" marB="51355"/>
                </a:tc>
                <a:tc>
                  <a:txBody>
                    <a:bodyPr/>
                    <a:lstStyle/>
                    <a:p>
                      <a:r>
                        <a:rPr lang="ro-RO" sz="1600" dirty="0">
                          <a:latin typeface="+mj-lt"/>
                        </a:rPr>
                        <a:t>15%</a:t>
                      </a:r>
                    </a:p>
                  </a:txBody>
                  <a:tcPr marL="102710" marR="102710" marT="51355" marB="51355"/>
                </a:tc>
                <a:tc>
                  <a:txBody>
                    <a:bodyPr/>
                    <a:lstStyle/>
                    <a:p>
                      <a:r>
                        <a:rPr lang="ro-RO" sz="1600" dirty="0">
                          <a:latin typeface="+mj-lt"/>
                        </a:rPr>
                        <a:t>20%</a:t>
                      </a:r>
                    </a:p>
                  </a:txBody>
                  <a:tcPr marL="102710" marR="102710" marT="51355" marB="51355"/>
                </a:tc>
                <a:tc>
                  <a:txBody>
                    <a:bodyPr/>
                    <a:lstStyle/>
                    <a:p>
                      <a:r>
                        <a:rPr lang="ro-RO" sz="1600" dirty="0">
                          <a:latin typeface="+mj-lt"/>
                        </a:rPr>
                        <a:t>20%</a:t>
                      </a:r>
                    </a:p>
                  </a:txBody>
                  <a:tcPr marL="102710" marR="102710" marT="51355" marB="51355"/>
                </a:tc>
                <a:tc>
                  <a:txBody>
                    <a:bodyPr/>
                    <a:lstStyle/>
                    <a:p>
                      <a:r>
                        <a:rPr lang="ro-RO" sz="1600" dirty="0">
                          <a:latin typeface="+mj-lt"/>
                        </a:rPr>
                        <a:t>25%</a:t>
                      </a:r>
                    </a:p>
                  </a:txBody>
                  <a:tcPr marL="102710" marR="102710" marT="51355" marB="51355"/>
                </a:tc>
                <a:extLst>
                  <a:ext uri="{0D108BD9-81ED-4DB2-BD59-A6C34878D82A}">
                    <a16:rowId xmlns:a16="http://schemas.microsoft.com/office/drawing/2014/main" val="3690712294"/>
                  </a:ext>
                </a:extLst>
              </a:tr>
            </a:tbl>
          </a:graphicData>
        </a:graphic>
      </p:graphicFrame>
      <p:sp>
        <p:nvSpPr>
          <p:cNvPr id="4" name="CasetăText 3">
            <a:extLst>
              <a:ext uri="{FF2B5EF4-FFF2-40B4-BE49-F238E27FC236}">
                <a16:creationId xmlns:a16="http://schemas.microsoft.com/office/drawing/2014/main" id="{3BD25D79-0E1B-D4B0-09B8-F95986465B0B}"/>
              </a:ext>
            </a:extLst>
          </p:cNvPr>
          <p:cNvSpPr txBox="1"/>
          <p:nvPr/>
        </p:nvSpPr>
        <p:spPr>
          <a:xfrm>
            <a:off x="8191893" y="4100661"/>
            <a:ext cx="3563332"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o-RO" sz="1800" b="1" i="0" u="none" strike="noStrike" kern="1200" cap="none" spc="0" normalizeH="0" baseline="0" noProof="0" dirty="0">
                <a:ln>
                  <a:noFill/>
                </a:ln>
                <a:solidFill>
                  <a:srgbClr val="000000"/>
                </a:solidFill>
                <a:effectLst/>
                <a:uLnTx/>
                <a:uFillTx/>
                <a:latin typeface="Calibri" panose="020F0502020204030204"/>
                <a:ea typeface="+mn-ea"/>
                <a:cs typeface="+mn-cs"/>
              </a:rPr>
              <a:t>În prezent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o-RO" sz="1800" b="0" i="0" u="none" strike="noStrike" kern="1200" cap="none" spc="0" normalizeH="0" baseline="0" noProof="0" dirty="0">
                <a:ln>
                  <a:noFill/>
                </a:ln>
                <a:solidFill>
                  <a:srgbClr val="000000"/>
                </a:solidFill>
                <a:effectLst/>
                <a:uLnTx/>
                <a:uFillTx/>
                <a:latin typeface="Calibri" panose="020F0502020204030204"/>
                <a:ea typeface="+mn-ea"/>
                <a:cs typeface="+mn-cs"/>
              </a:rPr>
              <a:t>Deșeurile colectate din fluxul industrial-comercial - approx. 100%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o-RO" sz="1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o-RO" sz="1800" b="0" i="0" u="none" strike="noStrike" kern="1200" cap="none" spc="0" normalizeH="0" baseline="0" noProof="0" dirty="0">
                <a:ln>
                  <a:noFill/>
                </a:ln>
                <a:solidFill>
                  <a:srgbClr val="000000"/>
                </a:solidFill>
                <a:effectLst/>
                <a:uLnTx/>
                <a:uFillTx/>
                <a:latin typeface="Calibri" panose="020F0502020204030204"/>
                <a:ea typeface="+mn-ea"/>
                <a:cs typeface="+mn-cs"/>
              </a:rPr>
              <a:t>Colectorii asigură și colectarea unor ambalaje post-consum valoroase(e.g. PET)</a:t>
            </a:r>
          </a:p>
        </p:txBody>
      </p:sp>
      <p:sp>
        <p:nvSpPr>
          <p:cNvPr id="6" name="Dreptunghi 5">
            <a:extLst>
              <a:ext uri="{FF2B5EF4-FFF2-40B4-BE49-F238E27FC236}">
                <a16:creationId xmlns:a16="http://schemas.microsoft.com/office/drawing/2014/main" id="{231587AE-6FB7-99CE-830E-59A04EDF2E76}"/>
              </a:ext>
            </a:extLst>
          </p:cNvPr>
          <p:cNvSpPr/>
          <p:nvPr/>
        </p:nvSpPr>
        <p:spPr>
          <a:xfrm>
            <a:off x="7956223" y="1543679"/>
            <a:ext cx="3987538" cy="49608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o-RO"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4766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B1CA2-A850-1637-0608-5740ED7B46B6}"/>
              </a:ext>
            </a:extLst>
          </p:cNvPr>
          <p:cNvSpPr>
            <a:spLocks noGrp="1"/>
          </p:cNvSpPr>
          <p:nvPr>
            <p:ph type="title"/>
          </p:nvPr>
        </p:nvSpPr>
        <p:spPr>
          <a:xfrm>
            <a:off x="838200" y="494676"/>
            <a:ext cx="10515600" cy="814934"/>
          </a:xfrm>
        </p:spPr>
        <p:txBody>
          <a:bodyPr>
            <a:normAutofit fontScale="90000"/>
          </a:bodyPr>
          <a:lstStyle/>
          <a:p>
            <a:r>
              <a:rPr lang="ro-RO" dirty="0"/>
              <a:t>Ce cantități suplimentare trebuie colectate - plastic </a:t>
            </a:r>
            <a:endParaRPr lang="en-RO" dirty="0"/>
          </a:p>
        </p:txBody>
      </p:sp>
      <p:graphicFrame>
        <p:nvGraphicFramePr>
          <p:cNvPr id="11" name="Table 11">
            <a:extLst>
              <a:ext uri="{FF2B5EF4-FFF2-40B4-BE49-F238E27FC236}">
                <a16:creationId xmlns:a16="http://schemas.microsoft.com/office/drawing/2014/main" id="{CAE819F5-1586-AB31-0162-091AAFEE2B47}"/>
              </a:ext>
            </a:extLst>
          </p:cNvPr>
          <p:cNvGraphicFramePr>
            <a:graphicFrameLocks noGrp="1"/>
          </p:cNvGraphicFramePr>
          <p:nvPr>
            <p:extLst>
              <p:ext uri="{D42A27DB-BD31-4B8C-83A1-F6EECF244321}">
                <p14:modId xmlns:p14="http://schemas.microsoft.com/office/powerpoint/2010/main" val="1377269339"/>
              </p:ext>
            </p:extLst>
          </p:nvPr>
        </p:nvGraphicFramePr>
        <p:xfrm>
          <a:off x="2009376" y="2347404"/>
          <a:ext cx="7321391" cy="2163192"/>
        </p:xfrm>
        <a:graphic>
          <a:graphicData uri="http://schemas.openxmlformats.org/drawingml/2006/table">
            <a:tbl>
              <a:tblPr firstRow="1" bandRow="1">
                <a:tableStyleId>{5C22544A-7EE6-4342-B048-85BDC9FD1C3A}</a:tableStyleId>
              </a:tblPr>
              <a:tblGrid>
                <a:gridCol w="4243758">
                  <a:extLst>
                    <a:ext uri="{9D8B030D-6E8A-4147-A177-3AD203B41FA5}">
                      <a16:colId xmlns:a16="http://schemas.microsoft.com/office/drawing/2014/main" val="2648506749"/>
                    </a:ext>
                  </a:extLst>
                </a:gridCol>
                <a:gridCol w="1089275">
                  <a:extLst>
                    <a:ext uri="{9D8B030D-6E8A-4147-A177-3AD203B41FA5}">
                      <a16:colId xmlns:a16="http://schemas.microsoft.com/office/drawing/2014/main" val="1737145041"/>
                    </a:ext>
                  </a:extLst>
                </a:gridCol>
                <a:gridCol w="1002822">
                  <a:extLst>
                    <a:ext uri="{9D8B030D-6E8A-4147-A177-3AD203B41FA5}">
                      <a16:colId xmlns:a16="http://schemas.microsoft.com/office/drawing/2014/main" val="2914918432"/>
                    </a:ext>
                  </a:extLst>
                </a:gridCol>
                <a:gridCol w="985536">
                  <a:extLst>
                    <a:ext uri="{9D8B030D-6E8A-4147-A177-3AD203B41FA5}">
                      <a16:colId xmlns:a16="http://schemas.microsoft.com/office/drawing/2014/main" val="3718687389"/>
                    </a:ext>
                  </a:extLst>
                </a:gridCol>
              </a:tblGrid>
              <a:tr h="636246">
                <a:tc>
                  <a:txBody>
                    <a:bodyPr/>
                    <a:lstStyle/>
                    <a:p>
                      <a:r>
                        <a:rPr lang="ro-RO" sz="1900" dirty="0">
                          <a:latin typeface="+mj-lt"/>
                        </a:rPr>
                        <a:t>...suplimentar fata de 2022</a:t>
                      </a:r>
                    </a:p>
                  </a:txBody>
                  <a:tcPr marL="122901" marR="122901" marT="61451" marB="61451"/>
                </a:tc>
                <a:tc>
                  <a:txBody>
                    <a:bodyPr/>
                    <a:lstStyle/>
                    <a:p>
                      <a:r>
                        <a:rPr lang="ro-RO" sz="1900" dirty="0">
                          <a:latin typeface="+mj-lt"/>
                        </a:rPr>
                        <a:t>2023</a:t>
                      </a:r>
                    </a:p>
                  </a:txBody>
                  <a:tcPr marL="122901" marR="122901" marT="61451" marB="61451"/>
                </a:tc>
                <a:tc>
                  <a:txBody>
                    <a:bodyPr/>
                    <a:lstStyle/>
                    <a:p>
                      <a:r>
                        <a:rPr lang="ro-RO" sz="1900" dirty="0">
                          <a:latin typeface="+mj-lt"/>
                        </a:rPr>
                        <a:t>2024</a:t>
                      </a:r>
                    </a:p>
                  </a:txBody>
                  <a:tcPr marL="122901" marR="122901" marT="61451" marB="61451"/>
                </a:tc>
                <a:tc>
                  <a:txBody>
                    <a:bodyPr/>
                    <a:lstStyle/>
                    <a:p>
                      <a:r>
                        <a:rPr lang="ro-RO" sz="1900" dirty="0">
                          <a:latin typeface="+mj-lt"/>
                        </a:rPr>
                        <a:t>2025</a:t>
                      </a:r>
                    </a:p>
                  </a:txBody>
                  <a:tcPr marL="122901" marR="122901" marT="61451" marB="61451"/>
                </a:tc>
                <a:extLst>
                  <a:ext uri="{0D108BD9-81ED-4DB2-BD59-A6C34878D82A}">
                    <a16:rowId xmlns:a16="http://schemas.microsoft.com/office/drawing/2014/main" val="2365965541"/>
                  </a:ext>
                </a:extLst>
              </a:tr>
              <a:tr h="696441">
                <a:tc>
                  <a:txBody>
                    <a:bodyPr/>
                    <a:lstStyle/>
                    <a:p>
                      <a:r>
                        <a:rPr lang="ro-RO" sz="1900" dirty="0" err="1">
                          <a:latin typeface="+mj-lt"/>
                        </a:rPr>
                        <a:t>Deseuri</a:t>
                      </a:r>
                      <a:r>
                        <a:rPr lang="en-US" sz="1900" dirty="0">
                          <a:latin typeface="+mj-lt"/>
                        </a:rPr>
                        <a:t> </a:t>
                      </a:r>
                      <a:r>
                        <a:rPr lang="en-US" sz="1900" dirty="0" err="1">
                          <a:latin typeface="+mj-lt"/>
                        </a:rPr>
                        <a:t>plastice</a:t>
                      </a:r>
                      <a:r>
                        <a:rPr lang="ro-RO" sz="1900" dirty="0">
                          <a:latin typeface="+mj-lt"/>
                        </a:rPr>
                        <a:t>(KT)</a:t>
                      </a:r>
                    </a:p>
                    <a:p>
                      <a:r>
                        <a:rPr lang="en-US" sz="1900" dirty="0">
                          <a:latin typeface="+mj-lt"/>
                        </a:rPr>
                        <a:t>(</a:t>
                      </a:r>
                      <a:r>
                        <a:rPr lang="en-US" sz="1900" dirty="0" err="1">
                          <a:latin typeface="+mj-lt"/>
                        </a:rPr>
                        <a:t>inclusiv</a:t>
                      </a:r>
                      <a:r>
                        <a:rPr lang="en-US" sz="1900" dirty="0">
                          <a:latin typeface="+mj-lt"/>
                        </a:rPr>
                        <a:t> PET)</a:t>
                      </a:r>
                      <a:endParaRPr lang="ro-RO" sz="1900" dirty="0">
                        <a:latin typeface="+mj-lt"/>
                      </a:endParaRPr>
                    </a:p>
                  </a:txBody>
                  <a:tcPr marL="122901" marR="122901" marT="61451" marB="61451"/>
                </a:tc>
                <a:tc>
                  <a:txBody>
                    <a:bodyPr/>
                    <a:lstStyle/>
                    <a:p>
                      <a:r>
                        <a:rPr lang="ro-RO" sz="1900" dirty="0">
                          <a:latin typeface="+mj-lt"/>
                        </a:rPr>
                        <a:t>+62</a:t>
                      </a:r>
                    </a:p>
                  </a:txBody>
                  <a:tcPr marL="122901" marR="122901" marT="61451" marB="61451"/>
                </a:tc>
                <a:tc>
                  <a:txBody>
                    <a:bodyPr/>
                    <a:lstStyle/>
                    <a:p>
                      <a:endParaRPr lang="ro-RO" sz="1900" dirty="0">
                        <a:latin typeface="+mj-lt"/>
                      </a:endParaRPr>
                    </a:p>
                  </a:txBody>
                  <a:tcPr marL="122901" marR="122901" marT="61451" marB="61451"/>
                </a:tc>
                <a:tc>
                  <a:txBody>
                    <a:bodyPr/>
                    <a:lstStyle/>
                    <a:p>
                      <a:endParaRPr lang="ro-RO" sz="1900" dirty="0">
                        <a:latin typeface="+mj-lt"/>
                      </a:endParaRPr>
                    </a:p>
                  </a:txBody>
                  <a:tcPr marL="122901" marR="122901" marT="61451" marB="61451"/>
                </a:tc>
                <a:extLst>
                  <a:ext uri="{0D108BD9-81ED-4DB2-BD59-A6C34878D82A}">
                    <a16:rowId xmlns:a16="http://schemas.microsoft.com/office/drawing/2014/main" val="4278445110"/>
                  </a:ext>
                </a:extLst>
              </a:tr>
              <a:tr h="409671">
                <a:tc>
                  <a:txBody>
                    <a:bodyPr/>
                    <a:lstStyle/>
                    <a:p>
                      <a:r>
                        <a:rPr lang="ro-RO" sz="1900" dirty="0" err="1">
                          <a:latin typeface="+mj-lt"/>
                        </a:rPr>
                        <a:t>Deseuri</a:t>
                      </a:r>
                      <a:r>
                        <a:rPr lang="ro-RO" sz="1900" dirty="0">
                          <a:latin typeface="+mj-lt"/>
                        </a:rPr>
                        <a:t> PET(KT)</a:t>
                      </a:r>
                    </a:p>
                  </a:txBody>
                  <a:tcPr marL="122901" marR="122901" marT="61451" marB="61451"/>
                </a:tc>
                <a:tc>
                  <a:txBody>
                    <a:bodyPr/>
                    <a:lstStyle/>
                    <a:p>
                      <a:r>
                        <a:rPr lang="ro-RO" sz="1900" dirty="0">
                          <a:latin typeface="+mj-lt"/>
                        </a:rPr>
                        <a:t>+2</a:t>
                      </a:r>
                    </a:p>
                  </a:txBody>
                  <a:tcPr marL="122901" marR="122901" marT="61451" marB="61451"/>
                </a:tc>
                <a:tc>
                  <a:txBody>
                    <a:bodyPr/>
                    <a:lstStyle/>
                    <a:p>
                      <a:endParaRPr lang="ro-RO" sz="1900" dirty="0">
                        <a:latin typeface="+mj-lt"/>
                      </a:endParaRPr>
                    </a:p>
                  </a:txBody>
                  <a:tcPr marL="122901" marR="122901" marT="61451" marB="61451"/>
                </a:tc>
                <a:tc>
                  <a:txBody>
                    <a:bodyPr/>
                    <a:lstStyle/>
                    <a:p>
                      <a:endParaRPr lang="ro-RO" sz="1900" dirty="0">
                        <a:latin typeface="+mj-lt"/>
                      </a:endParaRPr>
                    </a:p>
                  </a:txBody>
                  <a:tcPr marL="122901" marR="122901" marT="61451" marB="61451"/>
                </a:tc>
                <a:extLst>
                  <a:ext uri="{0D108BD9-81ED-4DB2-BD59-A6C34878D82A}">
                    <a16:rowId xmlns:a16="http://schemas.microsoft.com/office/drawing/2014/main" val="281587879"/>
                  </a:ext>
                </a:extLst>
              </a:tr>
              <a:tr h="409671">
                <a:tc>
                  <a:txBody>
                    <a:bodyPr/>
                    <a:lstStyle/>
                    <a:p>
                      <a:r>
                        <a:rPr lang="ro-RO" sz="1900" dirty="0" err="1">
                          <a:latin typeface="+mj-lt"/>
                        </a:rPr>
                        <a:t>Deseuri</a:t>
                      </a:r>
                      <a:r>
                        <a:rPr lang="ro-RO" sz="1900" dirty="0">
                          <a:latin typeface="+mj-lt"/>
                        </a:rPr>
                        <a:t> plastic non-PET(KT)</a:t>
                      </a:r>
                    </a:p>
                  </a:txBody>
                  <a:tcPr marL="122901" marR="122901" marT="61451" marB="61451"/>
                </a:tc>
                <a:tc>
                  <a:txBody>
                    <a:bodyPr/>
                    <a:lstStyle/>
                    <a:p>
                      <a:r>
                        <a:rPr lang="ro-RO" sz="1900" dirty="0">
                          <a:latin typeface="+mj-lt"/>
                        </a:rPr>
                        <a:t>+60</a:t>
                      </a:r>
                    </a:p>
                  </a:txBody>
                  <a:tcPr marL="122901" marR="122901" marT="61451" marB="61451"/>
                </a:tc>
                <a:tc>
                  <a:txBody>
                    <a:bodyPr/>
                    <a:lstStyle/>
                    <a:p>
                      <a:r>
                        <a:rPr lang="ro-RO" sz="1900" dirty="0">
                          <a:latin typeface="+mj-lt"/>
                        </a:rPr>
                        <a:t>+113</a:t>
                      </a:r>
                    </a:p>
                  </a:txBody>
                  <a:tcPr marL="122901" marR="122901" marT="61451" marB="61451"/>
                </a:tc>
                <a:tc>
                  <a:txBody>
                    <a:bodyPr/>
                    <a:lstStyle/>
                    <a:p>
                      <a:r>
                        <a:rPr lang="ro-RO" sz="1900" dirty="0">
                          <a:latin typeface="+mj-lt"/>
                        </a:rPr>
                        <a:t>+149</a:t>
                      </a:r>
                    </a:p>
                  </a:txBody>
                  <a:tcPr marL="122901" marR="122901" marT="61451" marB="61451"/>
                </a:tc>
                <a:extLst>
                  <a:ext uri="{0D108BD9-81ED-4DB2-BD59-A6C34878D82A}">
                    <a16:rowId xmlns:a16="http://schemas.microsoft.com/office/drawing/2014/main" val="335535994"/>
                  </a:ext>
                </a:extLst>
              </a:tr>
            </a:tbl>
          </a:graphicData>
        </a:graphic>
      </p:graphicFrame>
    </p:spTree>
    <p:extLst>
      <p:ext uri="{BB962C8B-B14F-4D97-AF65-F5344CB8AC3E}">
        <p14:creationId xmlns:p14="http://schemas.microsoft.com/office/powerpoint/2010/main" val="42108627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green and white striped textile">
            <a:extLst>
              <a:ext uri="{FF2B5EF4-FFF2-40B4-BE49-F238E27FC236}">
                <a16:creationId xmlns:a16="http://schemas.microsoft.com/office/drawing/2014/main" id="{012A4E7E-1657-FF4E-ACC3-1007323E91F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8055428" y="0"/>
            <a:ext cx="457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Graphical user interface, application&#10;&#10;Description automatically generated">
            <a:extLst>
              <a:ext uri="{FF2B5EF4-FFF2-40B4-BE49-F238E27FC236}">
                <a16:creationId xmlns:a16="http://schemas.microsoft.com/office/drawing/2014/main" id="{35CEBFCB-930C-7248-8925-00A6967F761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4413" t="21997" r="25763" b="29412"/>
          <a:stretch/>
        </p:blipFill>
        <p:spPr>
          <a:xfrm>
            <a:off x="6096785" y="1698171"/>
            <a:ext cx="3917285" cy="3820320"/>
          </a:xfrm>
          <a:prstGeom prst="rect">
            <a:avLst/>
          </a:prstGeom>
          <a:solidFill>
            <a:schemeClr val="bg1"/>
          </a:solidFill>
        </p:spPr>
      </p:pic>
      <p:sp>
        <p:nvSpPr>
          <p:cNvPr id="5" name="Title 4">
            <a:extLst>
              <a:ext uri="{FF2B5EF4-FFF2-40B4-BE49-F238E27FC236}">
                <a16:creationId xmlns:a16="http://schemas.microsoft.com/office/drawing/2014/main" id="{A2CC8ADD-3B1A-4B49-ADD2-0D1A35D81E80}"/>
              </a:ext>
            </a:extLst>
          </p:cNvPr>
          <p:cNvSpPr txBox="1">
            <a:spLocks/>
          </p:cNvSpPr>
          <p:nvPr/>
        </p:nvSpPr>
        <p:spPr>
          <a:xfrm>
            <a:off x="968829" y="3579303"/>
            <a:ext cx="5126387" cy="2852737"/>
          </a:xfrm>
          <a:prstGeom prst="rect">
            <a:avLst/>
          </a:prstGeom>
        </p:spPr>
        <p:txBody>
          <a:bodyPr/>
          <a:lstStyle>
            <a:lvl1pPr algn="l" defTabSz="914400" rtl="0" eaLnBrk="1" latinLnBrk="0" hangingPunct="1">
              <a:lnSpc>
                <a:spcPct val="90000"/>
              </a:lnSpc>
              <a:spcBef>
                <a:spcPct val="0"/>
              </a:spcBef>
              <a:buNone/>
              <a:defRPr sz="2800" kern="1200">
                <a:solidFill>
                  <a:srgbClr val="00B050"/>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00B050"/>
                </a:solidFill>
                <a:effectLst/>
                <a:uLnTx/>
                <a:uFillTx/>
                <a:latin typeface="Calibri" panose="020F0502020204030204"/>
                <a:ea typeface="+mj-ea"/>
                <a:cs typeface="+mj-cs"/>
              </a:rPr>
              <a:t>P</a:t>
            </a:r>
            <a:r>
              <a:rPr kumimoji="0" lang="ro-RO" sz="4000" b="1" i="0" u="none" strike="noStrike" kern="1200" cap="none" spc="0" normalizeH="0" baseline="0" noProof="0" dirty="0">
                <a:ln>
                  <a:noFill/>
                </a:ln>
                <a:solidFill>
                  <a:srgbClr val="00B050"/>
                </a:solidFill>
                <a:effectLst/>
                <a:uLnTx/>
                <a:uFillTx/>
                <a:latin typeface="Calibri" panose="020F0502020204030204"/>
                <a:ea typeface="+mj-ea"/>
                <a:cs typeface="+mj-cs"/>
              </a:rPr>
              <a:t>rincipalele modificări aduse OUG 196/2005</a:t>
            </a:r>
            <a:endParaRPr kumimoji="0" lang="en-RO" sz="3200" b="1" i="0" u="none" strike="noStrike" kern="1200" cap="none" spc="0" normalizeH="0" baseline="0" noProof="0" dirty="0">
              <a:ln>
                <a:noFill/>
              </a:ln>
              <a:solidFill>
                <a:srgbClr val="00B050"/>
              </a:solidFill>
              <a:effectLst/>
              <a:uLnTx/>
              <a:uFillTx/>
              <a:latin typeface="Calibri" panose="020F0502020204030204"/>
              <a:ea typeface="+mj-ea"/>
              <a:cs typeface="+mj-cs"/>
            </a:endParaRPr>
          </a:p>
          <a:p>
            <a:pPr marL="0" marR="0" lvl="0" indent="0" algn="l" defTabSz="914400" rtl="0" eaLnBrk="1" fontAlgn="auto" latinLnBrk="0" hangingPunct="1">
              <a:lnSpc>
                <a:spcPct val="100000"/>
              </a:lnSpc>
              <a:spcBef>
                <a:spcPts val="400"/>
              </a:spcBef>
              <a:spcAft>
                <a:spcPts val="0"/>
              </a:spcAft>
              <a:buClr>
                <a:srgbClr val="00B050"/>
              </a:buClr>
              <a:buSzTx/>
              <a:buFontTx/>
              <a:buNone/>
              <a:tabLst/>
              <a:defRPr/>
            </a:pPr>
            <a:r>
              <a:rPr kumimoji="0" lang="ro-RO" sz="1800" b="0" i="0" u="none" strike="noStrike" kern="1200" cap="none" spc="0" normalizeH="0" baseline="0" noProof="0" dirty="0">
                <a:ln>
                  <a:noFill/>
                </a:ln>
                <a:solidFill>
                  <a:srgbClr val="000000">
                    <a:tint val="75000"/>
                  </a:srgbClr>
                </a:solidFill>
                <a:effectLst/>
                <a:uLnTx/>
                <a:uFillTx/>
                <a:latin typeface="Calibri" panose="020F0502020204030204"/>
                <a:ea typeface="+mj-ea"/>
                <a:cs typeface="+mj-cs"/>
              </a:rPr>
              <a:t>www.fepra.ro</a:t>
            </a:r>
            <a:endParaRPr kumimoji="0" lang="en-RO" sz="1800" b="0" i="0" u="none" strike="noStrike" kern="1200" cap="none" spc="0" normalizeH="0" baseline="0" noProof="0" dirty="0">
              <a:ln>
                <a:noFill/>
              </a:ln>
              <a:solidFill>
                <a:srgbClr val="000000">
                  <a:tint val="75000"/>
                </a:srgbClr>
              </a:solidFill>
              <a:effectLst/>
              <a:uLnTx/>
              <a:uFillTx/>
              <a:latin typeface="Calibri" panose="020F0502020204030204"/>
              <a:ea typeface="+mj-ea"/>
              <a:cs typeface="+mj-cs"/>
            </a:endParaRPr>
          </a:p>
        </p:txBody>
      </p:sp>
      <p:sp>
        <p:nvSpPr>
          <p:cNvPr id="7" name="Slide Number Placeholder 6">
            <a:extLst>
              <a:ext uri="{FF2B5EF4-FFF2-40B4-BE49-F238E27FC236}">
                <a16:creationId xmlns:a16="http://schemas.microsoft.com/office/drawing/2014/main" id="{CEA0BCFD-5685-2341-95E3-4C4F5179F94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CB8F1B-BFB0-4E4E-89D3-662339A41FF9}" type="slidenum">
              <a:rPr kumimoji="0" lang="en-RO"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RO"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0699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a:extLst>
              <a:ext uri="{FF2B5EF4-FFF2-40B4-BE49-F238E27FC236}">
                <a16:creationId xmlns:a16="http://schemas.microsoft.com/office/drawing/2014/main" id="{36F5CC85-7E6A-E55C-8519-BC249F619184}"/>
              </a:ext>
            </a:extLst>
          </p:cNvPr>
          <p:cNvSpPr>
            <a:spLocks noGrp="1"/>
          </p:cNvSpPr>
          <p:nvPr>
            <p:ph idx="1"/>
          </p:nvPr>
        </p:nvSpPr>
        <p:spPr>
          <a:xfrm>
            <a:off x="4171407" y="1687759"/>
            <a:ext cx="7375367" cy="3396342"/>
          </a:xfrm>
        </p:spPr>
        <p:txBody>
          <a:bodyPr>
            <a:noAutofit/>
          </a:bodyPr>
          <a:lstStyle/>
          <a:p>
            <a:pPr marL="0" indent="0" algn="just">
              <a:lnSpc>
                <a:spcPct val="100000"/>
              </a:lnSpc>
              <a:buNone/>
            </a:pPr>
            <a:r>
              <a:rPr kumimoji="0" lang="ro-RO" sz="1400" b="1" i="0" u="none" strike="noStrike" kern="1200" cap="none" spc="0" normalizeH="0" baseline="0" noProof="0" dirty="0">
                <a:ln>
                  <a:noFill/>
                </a:ln>
                <a:solidFill>
                  <a:srgbClr val="FF0000"/>
                </a:solidFill>
                <a:effectLst/>
                <a:uLnTx/>
                <a:uFillTx/>
                <a:latin typeface="Calibri" panose="020F0502020204030204"/>
                <a:ea typeface="+mn-ea"/>
                <a:cs typeface="+mn-cs"/>
              </a:rPr>
              <a:t>Modificarea OUG nr. 196/2005 privind Fondul pentru mediu survine urmare a :</a:t>
            </a:r>
          </a:p>
          <a:p>
            <a:pPr marL="0" indent="0" algn="just">
              <a:lnSpc>
                <a:spcPct val="100000"/>
              </a:lnSpc>
              <a:buNone/>
            </a:pPr>
            <a:r>
              <a:rPr lang="ro-RO" sz="1400" dirty="0"/>
              <a:t> - Necesității armonizării:</a:t>
            </a:r>
          </a:p>
          <a:p>
            <a:pPr algn="just">
              <a:lnSpc>
                <a:spcPct val="100000"/>
              </a:lnSpc>
            </a:pPr>
            <a:r>
              <a:rPr lang="ro-RO" sz="1400" dirty="0"/>
              <a:t>legislaţiei naţionale aplicabile în domeniul gestionării deşeurilor de ambalaje cu prevederile Directivei (UE) 2018/852 a Parlamentului European şi a Consiliului din 30 mai 2018, de modificare a Directivei 94/62/CE privind ambalajele şi deşeurile de ambalaje,</a:t>
            </a:r>
          </a:p>
          <a:p>
            <a:pPr algn="just">
              <a:lnSpc>
                <a:spcPct val="100000"/>
              </a:lnSpc>
            </a:pPr>
            <a:r>
              <a:rPr lang="ro-RO" sz="1400" dirty="0"/>
              <a:t>legislaţiei naţionale Ordonanța de urgență a Guvernului nr. 5/2015 privind deşeurile de echipamente electrice şi electronice aplicabile în domeniul gestionării echipamente electrice și electronice /(DEEE) cu prevederile Directivei (UE) 2012/19/UE a Parlamentului European și a Consiliului din 4 iulie 2012 privind deșeurile de echipamente electrice și electronice /(DEEE)</a:t>
            </a:r>
          </a:p>
          <a:p>
            <a:pPr marL="0" indent="0" algn="just">
              <a:lnSpc>
                <a:spcPct val="100000"/>
              </a:lnSpc>
              <a:buNone/>
            </a:pPr>
            <a:r>
              <a:rPr lang="ro-RO" sz="1400" dirty="0"/>
              <a:t>- Contextului actual, în care la nivel european se pune un accent deosebit pe debirocratizare, simplificare legislativă și digitalizare,</a:t>
            </a:r>
          </a:p>
          <a:p>
            <a:pPr marL="0" indent="0" algn="just">
              <a:lnSpc>
                <a:spcPct val="100000"/>
              </a:lnSpc>
              <a:buNone/>
            </a:pPr>
            <a:r>
              <a:rPr lang="ro-RO" sz="1400" dirty="0"/>
              <a:t> - Necesității gestionării proiectelor și a programelor finanțate prin AFM.</a:t>
            </a:r>
          </a:p>
        </p:txBody>
      </p:sp>
      <p:sp>
        <p:nvSpPr>
          <p:cNvPr id="9" name="TextBox 8">
            <a:extLst>
              <a:ext uri="{FF2B5EF4-FFF2-40B4-BE49-F238E27FC236}">
                <a16:creationId xmlns:a16="http://schemas.microsoft.com/office/drawing/2014/main" id="{3814E14C-B958-D7A5-D221-7FE71DD4A1AB}"/>
              </a:ext>
            </a:extLst>
          </p:cNvPr>
          <p:cNvSpPr txBox="1"/>
          <p:nvPr/>
        </p:nvSpPr>
        <p:spPr>
          <a:xfrm>
            <a:off x="519681" y="2308712"/>
            <a:ext cx="3651726"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ro-RO" sz="2800" b="1" i="0" u="none" strike="noStrike" kern="1200" cap="none" spc="0" normalizeH="0" baseline="0" noProof="0" dirty="0">
                <a:ln>
                  <a:noFill/>
                </a:ln>
                <a:solidFill>
                  <a:srgbClr val="422C16"/>
                </a:solidFill>
                <a:effectLst/>
                <a:uLnTx/>
                <a:uFillTx/>
                <a:latin typeface="Calibri" panose="020F0502020204030204"/>
                <a:ea typeface="+mn-ea"/>
                <a:cs typeface="+mn-cs"/>
              </a:rPr>
              <a:t>NOUT</a:t>
            </a:r>
            <a:r>
              <a:rPr kumimoji="0" lang="ro-RO" altLang="ro-RO" sz="2800" b="1" i="0" u="none" strike="noStrike" kern="1200" cap="none" spc="0" normalizeH="0" baseline="0" noProof="0" dirty="0">
                <a:ln>
                  <a:noFill/>
                </a:ln>
                <a:solidFill>
                  <a:srgbClr val="422C16"/>
                </a:solidFill>
                <a:effectLst/>
                <a:uLnTx/>
                <a:uFillTx/>
                <a:latin typeface="Calibri" panose="020F0502020204030204"/>
                <a:ea typeface="+mn-ea"/>
                <a:cs typeface="+mn-cs"/>
              </a:rPr>
              <a:t>ĂȚI LEGISLATIVE:</a:t>
            </a:r>
            <a:br>
              <a:rPr kumimoji="0" lang="ro-RO" altLang="ro-RO" sz="2400" b="1" i="0" u="sng" strike="noStrike" kern="1200" cap="none" spc="0" normalizeH="0" baseline="0" noProof="0" dirty="0">
                <a:ln>
                  <a:noFill/>
                </a:ln>
                <a:solidFill>
                  <a:srgbClr val="FF0000"/>
                </a:solidFill>
                <a:effectLst/>
                <a:uLnTx/>
                <a:uFillTx/>
                <a:latin typeface="Calibri" panose="020F0502020204030204"/>
                <a:ea typeface="+mn-ea"/>
                <a:cs typeface="+mn-cs"/>
              </a:rPr>
            </a:br>
            <a:r>
              <a:rPr kumimoji="0" lang="ro-RO" sz="1800" b="1" i="0" u="none" strike="noStrike" kern="1200" cap="none" spc="0" normalizeH="0" baseline="0" noProof="0" dirty="0">
                <a:ln>
                  <a:noFill/>
                </a:ln>
                <a:solidFill>
                  <a:srgbClr val="FF0000"/>
                </a:solidFill>
                <a:effectLst/>
                <a:uLnTx/>
                <a:uFillTx/>
                <a:latin typeface="Calibri" panose="020F0502020204030204"/>
                <a:ea typeface="+mn-ea"/>
                <a:cs typeface="+mn-cs"/>
              </a:rPr>
              <a:t>Ordonanţa de urgenţă nr. 196/2005 privind Fondul pentru mediu</a:t>
            </a:r>
            <a:endParaRPr kumimoji="0" lang="ro-RO"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C868042B-3EF8-B60D-13BF-DCBF1E5462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46" y="5288460"/>
            <a:ext cx="1326055" cy="1578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586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a:extLst>
              <a:ext uri="{FF2B5EF4-FFF2-40B4-BE49-F238E27FC236}">
                <a16:creationId xmlns:a16="http://schemas.microsoft.com/office/drawing/2014/main" id="{36F5CC85-7E6A-E55C-8519-BC249F619184}"/>
              </a:ext>
            </a:extLst>
          </p:cNvPr>
          <p:cNvSpPr>
            <a:spLocks noGrp="1"/>
          </p:cNvSpPr>
          <p:nvPr>
            <p:ph idx="1"/>
          </p:nvPr>
        </p:nvSpPr>
        <p:spPr>
          <a:xfrm>
            <a:off x="4428604" y="589721"/>
            <a:ext cx="7183981" cy="6268279"/>
          </a:xfrm>
        </p:spPr>
        <p:txBody>
          <a:bodyPr>
            <a:noAutofit/>
          </a:bodyPr>
          <a:lstStyle/>
          <a:p>
            <a:pPr marL="0" indent="0" algn="ctr">
              <a:lnSpc>
                <a:spcPts val="1725"/>
              </a:lnSpc>
              <a:spcAft>
                <a:spcPts val="800"/>
              </a:spcAft>
              <a:buNone/>
            </a:pPr>
            <a:r>
              <a:rPr lang="ro-R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CAPITOLUL III</a:t>
            </a:r>
            <a:br>
              <a:rPr lang="ro-R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br>
            <a:r>
              <a:rPr lang="ro-R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Veniturile Fondului pentru mediu</a:t>
            </a:r>
            <a:endParaRPr lang="ro-RO"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lnSpc>
                <a:spcPct val="100000"/>
              </a:lnSpc>
              <a:buNone/>
            </a:pPr>
            <a:r>
              <a:rPr lang="ro-RO" sz="1400" i="1" u="sng" dirty="0"/>
              <a:t>Forma actuală:</a:t>
            </a:r>
            <a:endParaRPr lang="en-US" sz="1400" i="1" u="sng" dirty="0"/>
          </a:p>
          <a:p>
            <a:pPr marL="0" indent="0" algn="just">
              <a:lnSpc>
                <a:spcPct val="100000"/>
              </a:lnSpc>
              <a:buNone/>
            </a:pPr>
            <a:r>
              <a:rPr lang="ro-RO" sz="1400" b="1" dirty="0">
                <a:solidFill>
                  <a:srgbClr val="FF0000"/>
                </a:solidFill>
              </a:rPr>
              <a:t>Art.9.</a:t>
            </a:r>
            <a:r>
              <a:rPr lang="en-US" sz="1400" b="1" dirty="0">
                <a:solidFill>
                  <a:srgbClr val="FF0000"/>
                </a:solidFill>
              </a:rPr>
              <a:t>, </a:t>
            </a:r>
            <a:r>
              <a:rPr lang="en-US" sz="1400" b="1" dirty="0" err="1">
                <a:solidFill>
                  <a:srgbClr val="FF0000"/>
                </a:solidFill>
              </a:rPr>
              <a:t>alineatul</a:t>
            </a:r>
            <a:r>
              <a:rPr lang="en-US" sz="1400" b="1" dirty="0">
                <a:solidFill>
                  <a:srgbClr val="FF0000"/>
                </a:solidFill>
              </a:rPr>
              <a:t> (1), </a:t>
            </a:r>
            <a:r>
              <a:rPr lang="en-US" sz="1400" b="1" dirty="0" err="1">
                <a:solidFill>
                  <a:srgbClr val="FF0000"/>
                </a:solidFill>
              </a:rPr>
              <a:t>literele</a:t>
            </a:r>
            <a:r>
              <a:rPr lang="en-US" sz="1400" b="1" dirty="0">
                <a:solidFill>
                  <a:srgbClr val="FF0000"/>
                </a:solidFill>
              </a:rPr>
              <a:t> d), v) </a:t>
            </a:r>
            <a:r>
              <a:rPr lang="en-US" sz="1400" dirty="0"/>
              <a:t>se </a:t>
            </a:r>
            <a:r>
              <a:rPr lang="en-US" sz="1400" dirty="0" err="1"/>
              <a:t>modifică</a:t>
            </a:r>
            <a:r>
              <a:rPr lang="en-US" sz="1400" dirty="0"/>
              <a:t> </a:t>
            </a:r>
            <a:r>
              <a:rPr lang="en-US" sz="1400" dirty="0" err="1"/>
              <a:t>și</a:t>
            </a:r>
            <a:r>
              <a:rPr lang="en-US" sz="1400" dirty="0"/>
              <a:t> </a:t>
            </a:r>
            <a:r>
              <a:rPr lang="en-US" sz="1400" dirty="0" err="1"/>
              <a:t>vor</a:t>
            </a:r>
            <a:r>
              <a:rPr lang="en-US" sz="1400" dirty="0"/>
              <a:t> </a:t>
            </a:r>
            <a:r>
              <a:rPr lang="en-US" sz="1400" dirty="0" err="1"/>
              <a:t>avea</a:t>
            </a:r>
            <a:r>
              <a:rPr lang="en-US" sz="1400" dirty="0"/>
              <a:t> </a:t>
            </a:r>
            <a:r>
              <a:rPr lang="en-US" sz="1400" dirty="0" err="1"/>
              <a:t>următorul</a:t>
            </a:r>
            <a:r>
              <a:rPr lang="en-US" sz="1400" dirty="0"/>
              <a:t> </a:t>
            </a:r>
            <a:r>
              <a:rPr lang="en-US" sz="1400" dirty="0" err="1"/>
              <a:t>cuprins</a:t>
            </a:r>
            <a:r>
              <a:rPr lang="en-US" sz="1400" dirty="0"/>
              <a:t>:</a:t>
            </a:r>
          </a:p>
          <a:p>
            <a:pPr marL="0" indent="0" algn="just">
              <a:lnSpc>
                <a:spcPct val="100000"/>
              </a:lnSpc>
              <a:buNone/>
            </a:pPr>
            <a:r>
              <a:rPr lang="en-US" sz="1400" dirty="0"/>
              <a:t>“d) o </a:t>
            </a:r>
            <a:r>
              <a:rPr lang="en-US" sz="1400" dirty="0" err="1"/>
              <a:t>contribuţie</a:t>
            </a:r>
            <a:r>
              <a:rPr lang="en-US" sz="1400" dirty="0"/>
              <a:t> de 2 lei/kg, </a:t>
            </a:r>
            <a:r>
              <a:rPr lang="en-US" sz="1400" dirty="0" err="1"/>
              <a:t>datorată</a:t>
            </a:r>
            <a:r>
              <a:rPr lang="en-US" sz="1400" dirty="0"/>
              <a:t> </a:t>
            </a:r>
            <a:r>
              <a:rPr lang="en-US" sz="1400" dirty="0" err="1"/>
              <a:t>pentru</a:t>
            </a:r>
            <a:r>
              <a:rPr lang="en-US" sz="1400" dirty="0"/>
              <a:t> </a:t>
            </a:r>
            <a:r>
              <a:rPr lang="en-US" sz="1400" dirty="0" err="1"/>
              <a:t>diferenţa</a:t>
            </a:r>
            <a:r>
              <a:rPr lang="en-US" sz="1400" dirty="0"/>
              <a:t> </a:t>
            </a:r>
            <a:r>
              <a:rPr lang="en-US" sz="1400" dirty="0" err="1"/>
              <a:t>dintre</a:t>
            </a:r>
            <a:r>
              <a:rPr lang="en-US" sz="1400" dirty="0"/>
              <a:t> </a:t>
            </a:r>
            <a:r>
              <a:rPr lang="en-US" sz="1400" dirty="0" err="1"/>
              <a:t>cantităţile</a:t>
            </a:r>
            <a:r>
              <a:rPr lang="en-US" sz="1400" dirty="0"/>
              <a:t> de </a:t>
            </a:r>
            <a:r>
              <a:rPr lang="en-US" sz="1400" dirty="0" err="1"/>
              <a:t>deşeuri</a:t>
            </a:r>
            <a:r>
              <a:rPr lang="en-US" sz="1400" dirty="0"/>
              <a:t> de </a:t>
            </a:r>
            <a:r>
              <a:rPr lang="en-US" sz="1400" dirty="0" err="1"/>
              <a:t>ambalaje</a:t>
            </a:r>
            <a:r>
              <a:rPr lang="en-US" sz="1400" dirty="0"/>
              <a:t> </a:t>
            </a:r>
            <a:r>
              <a:rPr lang="en-US" sz="1400" dirty="0" err="1"/>
              <a:t>corespunzătoare</a:t>
            </a:r>
            <a:r>
              <a:rPr lang="en-US" sz="1400" dirty="0"/>
              <a:t> </a:t>
            </a:r>
            <a:r>
              <a:rPr lang="en-US" sz="1400" dirty="0" err="1"/>
              <a:t>obiectivelor</a:t>
            </a:r>
            <a:r>
              <a:rPr lang="en-US" sz="1400" dirty="0"/>
              <a:t> </a:t>
            </a:r>
            <a:r>
              <a:rPr lang="en-US" sz="1400" dirty="0" err="1"/>
              <a:t>minime</a:t>
            </a:r>
            <a:r>
              <a:rPr lang="en-US" sz="1400" dirty="0"/>
              <a:t> de </a:t>
            </a:r>
            <a:r>
              <a:rPr lang="en-US" sz="1400" dirty="0" err="1"/>
              <a:t>valorificare</a:t>
            </a:r>
            <a:r>
              <a:rPr lang="en-US" sz="1400" dirty="0"/>
              <a:t> </a:t>
            </a:r>
            <a:r>
              <a:rPr lang="en-US" sz="1400" dirty="0" err="1"/>
              <a:t>sau</a:t>
            </a:r>
            <a:r>
              <a:rPr lang="en-US" sz="1400" dirty="0"/>
              <a:t> </a:t>
            </a:r>
            <a:r>
              <a:rPr lang="en-US" sz="1400" dirty="0" err="1"/>
              <a:t>incinerare</a:t>
            </a:r>
            <a:r>
              <a:rPr lang="en-US" sz="1400" dirty="0"/>
              <a:t> </a:t>
            </a:r>
            <a:r>
              <a:rPr lang="en-US" sz="1400" dirty="0" err="1"/>
              <a:t>în</a:t>
            </a:r>
            <a:r>
              <a:rPr lang="en-US" sz="1400" dirty="0"/>
              <a:t> </a:t>
            </a:r>
            <a:r>
              <a:rPr lang="en-US" sz="1400" dirty="0" err="1"/>
              <a:t>instalaţii</a:t>
            </a:r>
            <a:r>
              <a:rPr lang="en-US" sz="1400" dirty="0"/>
              <a:t> de </a:t>
            </a:r>
            <a:r>
              <a:rPr lang="en-US" sz="1400" dirty="0" err="1"/>
              <a:t>incinerare</a:t>
            </a:r>
            <a:r>
              <a:rPr lang="en-US" sz="1400" dirty="0"/>
              <a:t> cu </a:t>
            </a:r>
            <a:r>
              <a:rPr lang="en-US" sz="1400" dirty="0" err="1"/>
              <a:t>recuperare</a:t>
            </a:r>
            <a:r>
              <a:rPr lang="en-US" sz="1400" dirty="0"/>
              <a:t> de </a:t>
            </a:r>
            <a:r>
              <a:rPr lang="en-US" sz="1400" dirty="0" err="1"/>
              <a:t>energie</a:t>
            </a:r>
            <a:r>
              <a:rPr lang="en-US" sz="1400" dirty="0"/>
              <a:t> </a:t>
            </a:r>
            <a:r>
              <a:rPr lang="en-US" sz="1400" dirty="0" err="1"/>
              <a:t>şi</a:t>
            </a:r>
            <a:r>
              <a:rPr lang="en-US" sz="1400" dirty="0"/>
              <a:t> de </a:t>
            </a:r>
            <a:r>
              <a:rPr lang="en-US" sz="1400" dirty="0" err="1"/>
              <a:t>valorificare</a:t>
            </a:r>
            <a:r>
              <a:rPr lang="en-US" sz="1400" dirty="0"/>
              <a:t> </a:t>
            </a:r>
            <a:r>
              <a:rPr lang="en-US" sz="1400" dirty="0" err="1"/>
              <a:t>prin</a:t>
            </a:r>
            <a:r>
              <a:rPr lang="en-US" sz="1400" dirty="0"/>
              <a:t> </a:t>
            </a:r>
            <a:r>
              <a:rPr lang="en-US" sz="1400" dirty="0" err="1"/>
              <a:t>reciclare</a:t>
            </a:r>
            <a:r>
              <a:rPr lang="en-US" sz="1400" dirty="0"/>
              <a:t> </a:t>
            </a:r>
            <a:r>
              <a:rPr lang="en-US" sz="1400" dirty="0" err="1"/>
              <a:t>prevăzute</a:t>
            </a:r>
            <a:r>
              <a:rPr lang="en-US" sz="1400" dirty="0"/>
              <a:t> </a:t>
            </a:r>
            <a:r>
              <a:rPr lang="en-US" sz="1400" dirty="0" err="1"/>
              <a:t>în</a:t>
            </a:r>
            <a:r>
              <a:rPr lang="en-US" sz="1400" dirty="0"/>
              <a:t> </a:t>
            </a:r>
            <a:r>
              <a:rPr lang="en-US" sz="1400" dirty="0" err="1"/>
              <a:t>anexa</a:t>
            </a:r>
            <a:r>
              <a:rPr lang="en-US" sz="1400" dirty="0"/>
              <a:t> nr. 3 </a:t>
            </a:r>
            <a:r>
              <a:rPr lang="en-US" sz="1400" dirty="0" err="1"/>
              <a:t>şi</a:t>
            </a:r>
            <a:r>
              <a:rPr lang="en-US" sz="1400" dirty="0"/>
              <a:t> </a:t>
            </a:r>
            <a:r>
              <a:rPr lang="en-US" sz="1400" b="1" dirty="0" err="1">
                <a:solidFill>
                  <a:srgbClr val="FF0000"/>
                </a:solidFill>
              </a:rPr>
              <a:t>cantităţile</a:t>
            </a:r>
            <a:r>
              <a:rPr lang="en-US" sz="1400" b="1" dirty="0">
                <a:solidFill>
                  <a:srgbClr val="FF0000"/>
                </a:solidFill>
              </a:rPr>
              <a:t> de </a:t>
            </a:r>
            <a:r>
              <a:rPr lang="en-US" sz="1400" b="1" dirty="0" err="1">
                <a:solidFill>
                  <a:srgbClr val="FF0000"/>
                </a:solidFill>
              </a:rPr>
              <a:t>deşeuri</a:t>
            </a:r>
            <a:r>
              <a:rPr lang="en-US" sz="1400" b="1" dirty="0">
                <a:solidFill>
                  <a:srgbClr val="FF0000"/>
                </a:solidFill>
              </a:rPr>
              <a:t> de </a:t>
            </a:r>
            <a:r>
              <a:rPr lang="en-US" sz="1400" b="1" dirty="0" err="1">
                <a:solidFill>
                  <a:srgbClr val="FF0000"/>
                </a:solidFill>
              </a:rPr>
              <a:t>ambalaje</a:t>
            </a:r>
            <a:r>
              <a:rPr lang="en-US" sz="1400" b="1" dirty="0">
                <a:solidFill>
                  <a:srgbClr val="FF0000"/>
                </a:solidFill>
              </a:rPr>
              <a:t> </a:t>
            </a:r>
            <a:r>
              <a:rPr lang="en-US" sz="1400" b="1" u="sng" dirty="0" err="1">
                <a:solidFill>
                  <a:srgbClr val="FF0000"/>
                </a:solidFill>
              </a:rPr>
              <a:t>efectiv</a:t>
            </a:r>
            <a:r>
              <a:rPr lang="en-US" sz="1400" b="1" u="sng" dirty="0">
                <a:solidFill>
                  <a:srgbClr val="FF0000"/>
                </a:solidFill>
              </a:rPr>
              <a:t> </a:t>
            </a:r>
            <a:r>
              <a:rPr lang="en-US" sz="1400" b="1" u="sng" dirty="0" err="1">
                <a:solidFill>
                  <a:srgbClr val="FF0000"/>
                </a:solidFill>
              </a:rPr>
              <a:t>valorificate</a:t>
            </a:r>
            <a:r>
              <a:rPr lang="en-US" sz="1400" b="1" u="sng" dirty="0">
                <a:solidFill>
                  <a:srgbClr val="FF0000"/>
                </a:solidFill>
              </a:rPr>
              <a:t> </a:t>
            </a:r>
            <a:r>
              <a:rPr lang="en-US" sz="1400" dirty="0" err="1"/>
              <a:t>sau</a:t>
            </a:r>
            <a:r>
              <a:rPr lang="en-US" sz="1400" dirty="0"/>
              <a:t> incinerate </a:t>
            </a:r>
            <a:r>
              <a:rPr lang="en-US" sz="1400" dirty="0" err="1"/>
              <a:t>în</a:t>
            </a:r>
            <a:r>
              <a:rPr lang="en-US" sz="1400" dirty="0"/>
              <a:t> </a:t>
            </a:r>
            <a:r>
              <a:rPr lang="en-US" sz="1400" dirty="0" err="1"/>
              <a:t>instalaţii</a:t>
            </a:r>
            <a:r>
              <a:rPr lang="en-US" sz="1400" dirty="0"/>
              <a:t> de </a:t>
            </a:r>
            <a:r>
              <a:rPr lang="en-US" sz="1400" dirty="0" err="1"/>
              <a:t>incinerare</a:t>
            </a:r>
            <a:r>
              <a:rPr lang="en-US" sz="1400" dirty="0"/>
              <a:t> cu </a:t>
            </a:r>
            <a:r>
              <a:rPr lang="en-US" sz="1400" dirty="0" err="1"/>
              <a:t>recuperare</a:t>
            </a:r>
            <a:r>
              <a:rPr lang="en-US" sz="1400" dirty="0"/>
              <a:t> de </a:t>
            </a:r>
            <a:r>
              <a:rPr lang="en-US" sz="1400" dirty="0" err="1"/>
              <a:t>energie</a:t>
            </a:r>
            <a:r>
              <a:rPr lang="en-US" sz="1400" dirty="0"/>
              <a:t> </a:t>
            </a:r>
            <a:r>
              <a:rPr lang="en-US" sz="1400" dirty="0" err="1"/>
              <a:t>şi</a:t>
            </a:r>
            <a:r>
              <a:rPr lang="en-US" sz="1400" dirty="0"/>
              <a:t> </a:t>
            </a:r>
            <a:r>
              <a:rPr lang="en-US" sz="1400" dirty="0" err="1"/>
              <a:t>valorificate</a:t>
            </a:r>
            <a:r>
              <a:rPr lang="en-US" sz="1400" dirty="0"/>
              <a:t> </a:t>
            </a:r>
            <a:r>
              <a:rPr lang="en-US" sz="1400" dirty="0" err="1"/>
              <a:t>prin</a:t>
            </a:r>
            <a:r>
              <a:rPr lang="en-US" sz="1400" dirty="0"/>
              <a:t> </a:t>
            </a:r>
            <a:r>
              <a:rPr lang="en-US" sz="1400" dirty="0" err="1"/>
              <a:t>reciclare</a:t>
            </a:r>
            <a:r>
              <a:rPr lang="en-US" sz="1400" dirty="0"/>
              <a:t>, de </a:t>
            </a:r>
            <a:r>
              <a:rPr lang="en-US" sz="1400" dirty="0" err="1"/>
              <a:t>către</a:t>
            </a:r>
            <a:r>
              <a:rPr lang="ro-RO" sz="1400" dirty="0"/>
              <a:t>:</a:t>
            </a:r>
            <a:r>
              <a:rPr lang="en-US" sz="1400" dirty="0"/>
              <a:t> </a:t>
            </a:r>
            <a:r>
              <a:rPr lang="ro-RO" sz="1400" dirty="0"/>
              <a:t> operatorii economici care introduc pe piaţa naţională produse ambalate, operatorii economici care importă/achiziţionează intracomunitar produse ambalate pentru utilizare/consum propriu, operatorii economici care supraambalează produse ambalate individual în vederea revânzării/redistribuirii, operatorii economici care introduc pe piaţa naţională ambalaje de desfacere şi operatorii economici care dau spre închiriere, sub orice formă, cu titlu profesional, ambalaje.</a:t>
            </a:r>
            <a:r>
              <a:rPr lang="en-US" sz="1400" dirty="0"/>
              <a:t>“ </a:t>
            </a:r>
            <a:endParaRPr lang="ro-RO" sz="1400" dirty="0"/>
          </a:p>
          <a:p>
            <a:pPr marL="0" indent="0" algn="just">
              <a:lnSpc>
                <a:spcPct val="100000"/>
              </a:lnSpc>
              <a:buNone/>
            </a:pPr>
            <a:endParaRPr lang="ro-RO" sz="1400" b="1" i="1" u="sng" dirty="0"/>
          </a:p>
          <a:p>
            <a:pPr marL="0" indent="0" algn="just">
              <a:lnSpc>
                <a:spcPct val="100000"/>
              </a:lnSpc>
              <a:buNone/>
            </a:pPr>
            <a:r>
              <a:rPr lang="ro-RO" sz="1400" b="1" i="1" u="sng" dirty="0"/>
              <a:t>Forma abrogată:</a:t>
            </a:r>
            <a:endParaRPr lang="en-US" sz="1400" b="1" i="1" u="sng" dirty="0"/>
          </a:p>
          <a:p>
            <a:pPr marL="0" indent="0" algn="just">
              <a:lnSpc>
                <a:spcPct val="100000"/>
              </a:lnSpc>
              <a:buNone/>
            </a:pPr>
            <a:r>
              <a:rPr lang="en-US" sz="1400" dirty="0"/>
              <a:t>“d) </a:t>
            </a:r>
            <a:r>
              <a:rPr lang="ro-RO" sz="1400" dirty="0"/>
              <a:t>pentru diferența dintre cantitățile de deșeuri de ambalaje corespunzătoare obiectivelor minime de valorificare sau incinerare în instalații de incinerare cu recuperare de energie și de valorificare prin reciclare prevăzute în anexa nr. 3 și </a:t>
            </a:r>
            <a:r>
              <a:rPr lang="ro-RO" sz="1400" b="1" dirty="0">
                <a:solidFill>
                  <a:srgbClr val="FF0000"/>
                </a:solidFill>
              </a:rPr>
              <a:t>cantitățile de deșeuri de ambalaje </a:t>
            </a:r>
            <a:r>
              <a:rPr lang="ro-RO" sz="1400" b="1" u="sng" dirty="0">
                <a:solidFill>
                  <a:srgbClr val="FF0000"/>
                </a:solidFill>
              </a:rPr>
              <a:t>încredințate</a:t>
            </a:r>
            <a:r>
              <a:rPr lang="ro-RO" sz="1400" b="1" dirty="0">
                <a:solidFill>
                  <a:srgbClr val="FF0000"/>
                </a:solidFill>
              </a:rPr>
              <a:t> spre valorificare </a:t>
            </a:r>
            <a:r>
              <a:rPr lang="ro-RO" sz="1400" dirty="0"/>
              <a:t>sau incinerare în instalații de incinerare cu recuperare de energie și valorificate prin reciclare.</a:t>
            </a:r>
            <a:r>
              <a:rPr lang="en-US" sz="1400" dirty="0"/>
              <a:t>“ </a:t>
            </a:r>
            <a:endParaRPr lang="ro-RO" sz="1400" dirty="0"/>
          </a:p>
          <a:p>
            <a:pPr marL="0" indent="0" algn="just">
              <a:lnSpc>
                <a:spcPct val="100000"/>
              </a:lnSpc>
              <a:buNone/>
            </a:pPr>
            <a:endParaRPr lang="ro-RO" sz="1400" dirty="0"/>
          </a:p>
        </p:txBody>
      </p:sp>
      <p:sp>
        <p:nvSpPr>
          <p:cNvPr id="9" name="TextBox 8">
            <a:extLst>
              <a:ext uri="{FF2B5EF4-FFF2-40B4-BE49-F238E27FC236}">
                <a16:creationId xmlns:a16="http://schemas.microsoft.com/office/drawing/2014/main" id="{3814E14C-B958-D7A5-D221-7FE71DD4A1AB}"/>
              </a:ext>
            </a:extLst>
          </p:cNvPr>
          <p:cNvSpPr txBox="1"/>
          <p:nvPr/>
        </p:nvSpPr>
        <p:spPr>
          <a:xfrm>
            <a:off x="519681" y="2308712"/>
            <a:ext cx="3651726" cy="1077218"/>
          </a:xfrm>
          <a:prstGeom prst="rect">
            <a:avLst/>
          </a:prstGeom>
          <a:noFill/>
        </p:spPr>
        <p:txBody>
          <a:bodyPr wrap="square">
            <a:spAutoFit/>
          </a:bodyPr>
          <a:lstStyle/>
          <a:p>
            <a:r>
              <a:rPr lang="en-US" altLang="ro-RO" sz="2800" b="1" dirty="0">
                <a:solidFill>
                  <a:srgbClr val="422C16"/>
                </a:solidFill>
              </a:rPr>
              <a:t>NOUT</a:t>
            </a:r>
            <a:r>
              <a:rPr lang="ro-RO" altLang="ro-RO" sz="2800" b="1" dirty="0">
                <a:solidFill>
                  <a:srgbClr val="422C16"/>
                </a:solidFill>
              </a:rPr>
              <a:t>ĂȚI LEGISLATIVE:</a:t>
            </a:r>
            <a:br>
              <a:rPr lang="ro-RO" altLang="ro-RO" sz="2400" b="1" u="sng" dirty="0">
                <a:solidFill>
                  <a:srgbClr val="FF0000"/>
                </a:solidFill>
              </a:rPr>
            </a:br>
            <a:r>
              <a:rPr lang="ro-RO" sz="1800" b="1" dirty="0">
                <a:solidFill>
                  <a:srgbClr val="FF0000"/>
                </a:solidFill>
              </a:rPr>
              <a:t>Ordonanţa de urgenţă nr. 196/2005 privind Fondul pentru mediu</a:t>
            </a:r>
            <a:endParaRPr lang="ro-RO" dirty="0"/>
          </a:p>
        </p:txBody>
      </p:sp>
      <p:pic>
        <p:nvPicPr>
          <p:cNvPr id="2" name="Picture 2">
            <a:extLst>
              <a:ext uri="{FF2B5EF4-FFF2-40B4-BE49-F238E27FC236}">
                <a16:creationId xmlns:a16="http://schemas.microsoft.com/office/drawing/2014/main" id="{8C9AE875-93D1-6DDA-1932-D7E265080C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46" y="5288460"/>
            <a:ext cx="1326055" cy="1578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429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a:extLst>
              <a:ext uri="{FF2B5EF4-FFF2-40B4-BE49-F238E27FC236}">
                <a16:creationId xmlns:a16="http://schemas.microsoft.com/office/drawing/2014/main" id="{36F5CC85-7E6A-E55C-8519-BC249F619184}"/>
              </a:ext>
            </a:extLst>
          </p:cNvPr>
          <p:cNvSpPr>
            <a:spLocks noGrp="1"/>
          </p:cNvSpPr>
          <p:nvPr>
            <p:ph idx="1"/>
          </p:nvPr>
        </p:nvSpPr>
        <p:spPr>
          <a:xfrm>
            <a:off x="4276578" y="251791"/>
            <a:ext cx="7078810" cy="6268279"/>
          </a:xfrm>
        </p:spPr>
        <p:txBody>
          <a:bodyPr>
            <a:noAutofit/>
          </a:bodyPr>
          <a:lstStyle/>
          <a:p>
            <a:pPr marL="0" indent="0" algn="ctr">
              <a:lnSpc>
                <a:spcPts val="1725"/>
              </a:lnSpc>
              <a:spcAft>
                <a:spcPts val="800"/>
              </a:spcAft>
              <a:buNone/>
            </a:pPr>
            <a:r>
              <a:rPr lang="ro-R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CAPITOLUL III</a:t>
            </a:r>
            <a:br>
              <a:rPr lang="ro-R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br>
            <a:r>
              <a:rPr lang="ro-R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Veniturile Fondului pentru mediu</a:t>
            </a:r>
            <a:endParaRPr lang="ro-RO"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lnSpc>
                <a:spcPct val="100000"/>
              </a:lnSpc>
              <a:buNone/>
            </a:pPr>
            <a:r>
              <a:rPr lang="ro-RO" sz="1400" i="1" u="sng" dirty="0"/>
              <a:t>Forma actuală:</a:t>
            </a:r>
            <a:endParaRPr lang="en-US" sz="1400" i="1" u="sng" dirty="0"/>
          </a:p>
          <a:p>
            <a:pPr marL="0" indent="0" algn="just">
              <a:lnSpc>
                <a:spcPct val="100000"/>
              </a:lnSpc>
              <a:buNone/>
            </a:pPr>
            <a:r>
              <a:rPr lang="ro-RO" sz="1400" b="1" dirty="0">
                <a:solidFill>
                  <a:srgbClr val="FF0000"/>
                </a:solidFill>
              </a:rPr>
              <a:t>Art.9</a:t>
            </a:r>
            <a:r>
              <a:rPr lang="en-US" sz="1400" b="1" dirty="0">
                <a:solidFill>
                  <a:srgbClr val="FF0000"/>
                </a:solidFill>
              </a:rPr>
              <a:t>, </a:t>
            </a:r>
            <a:r>
              <a:rPr lang="en-US" sz="1400" b="1" dirty="0" err="1">
                <a:solidFill>
                  <a:srgbClr val="FF0000"/>
                </a:solidFill>
              </a:rPr>
              <a:t>alineatul</a:t>
            </a:r>
            <a:r>
              <a:rPr lang="en-US" sz="1400" b="1" dirty="0">
                <a:solidFill>
                  <a:srgbClr val="FF0000"/>
                </a:solidFill>
              </a:rPr>
              <a:t> (1), </a:t>
            </a:r>
            <a:r>
              <a:rPr lang="en-US" sz="1400" b="1" dirty="0" err="1">
                <a:solidFill>
                  <a:srgbClr val="FF0000"/>
                </a:solidFill>
              </a:rPr>
              <a:t>literele</a:t>
            </a:r>
            <a:r>
              <a:rPr lang="en-US" sz="1400" b="1" dirty="0">
                <a:solidFill>
                  <a:srgbClr val="FF0000"/>
                </a:solidFill>
              </a:rPr>
              <a:t> d), v) </a:t>
            </a:r>
            <a:r>
              <a:rPr lang="en-US" sz="1400" dirty="0"/>
              <a:t>se </a:t>
            </a:r>
            <a:r>
              <a:rPr lang="en-US" sz="1400" dirty="0" err="1"/>
              <a:t>modifică</a:t>
            </a:r>
            <a:r>
              <a:rPr lang="en-US" sz="1400" dirty="0"/>
              <a:t> </a:t>
            </a:r>
            <a:r>
              <a:rPr lang="en-US" sz="1400" dirty="0" err="1"/>
              <a:t>și</a:t>
            </a:r>
            <a:r>
              <a:rPr lang="en-US" sz="1400" dirty="0"/>
              <a:t> </a:t>
            </a:r>
            <a:r>
              <a:rPr lang="en-US" sz="1400" dirty="0" err="1"/>
              <a:t>vor</a:t>
            </a:r>
            <a:r>
              <a:rPr lang="en-US" sz="1400" dirty="0"/>
              <a:t> </a:t>
            </a:r>
            <a:r>
              <a:rPr lang="en-US" sz="1400" dirty="0" err="1"/>
              <a:t>avea</a:t>
            </a:r>
            <a:r>
              <a:rPr lang="en-US" sz="1400" dirty="0"/>
              <a:t> </a:t>
            </a:r>
            <a:r>
              <a:rPr lang="en-US" sz="1400" dirty="0" err="1"/>
              <a:t>următorul</a:t>
            </a:r>
            <a:r>
              <a:rPr lang="en-US" sz="1400" dirty="0"/>
              <a:t> </a:t>
            </a:r>
            <a:r>
              <a:rPr lang="en-US" sz="1400" dirty="0" err="1"/>
              <a:t>cuprins</a:t>
            </a:r>
            <a:r>
              <a:rPr lang="en-US" sz="1400" dirty="0"/>
              <a:t>:</a:t>
            </a:r>
          </a:p>
          <a:p>
            <a:pPr marL="0" indent="0" algn="just">
              <a:lnSpc>
                <a:spcPct val="100000"/>
              </a:lnSpc>
              <a:buNone/>
            </a:pPr>
            <a:r>
              <a:rPr lang="en-US" sz="1400" dirty="0"/>
              <a:t>“</a:t>
            </a:r>
            <a:r>
              <a:rPr lang="ro-RO" sz="1400" dirty="0"/>
              <a:t>v</a:t>
            </a:r>
            <a:r>
              <a:rPr lang="en-US" sz="1400" dirty="0"/>
              <a:t>)</a:t>
            </a:r>
            <a:r>
              <a:rPr lang="ro-RO" sz="1800" dirty="0">
                <a:solidFill>
                  <a:srgbClr val="0070C0"/>
                </a:solidFill>
                <a:effectLst/>
                <a:latin typeface="Calibri" panose="020F0502020204030204" pitchFamily="34" charset="0"/>
                <a:ea typeface="Times New Roman" panose="02020603050405020304" pitchFamily="18" charset="0"/>
              </a:rPr>
              <a:t> </a:t>
            </a:r>
            <a:r>
              <a:rPr lang="ro-RO" sz="1400" dirty="0"/>
              <a:t>o contribuţie de 2 lei/kg, datorată de către: operatorii economici autorizaţi pentru implementarea răspunderii extinse a producătorului în domeniul ambalajelor şi deşeurilor de ambalaje, plata făcându-se pentru diferenţa dintre cantităţile de deşeuri corespunzătoare obiectivelor anuale, stabilite în anexa nr. 3, şi </a:t>
            </a:r>
            <a:r>
              <a:rPr lang="ro-RO" sz="1400" b="1" dirty="0">
                <a:solidFill>
                  <a:srgbClr val="FF0000"/>
                </a:solidFill>
              </a:rPr>
              <a:t>cantităţile efectiv valorificate, în limita garanţiei </a:t>
            </a:r>
            <a:r>
              <a:rPr lang="ro-RO" sz="1400" dirty="0"/>
              <a:t>prevăzute la art. 16 alin. (8) </a:t>
            </a:r>
            <a:r>
              <a:rPr lang="ro-RO" sz="1400" dirty="0">
                <a:hlinkClick r:id="rId2">
                  <a:extLst>
                    <a:ext uri="{A12FA001-AC4F-418D-AE19-62706E023703}">
                      <ahyp:hlinkClr xmlns:ahyp="http://schemas.microsoft.com/office/drawing/2018/hyperlinkcolor" val="tx"/>
                    </a:ext>
                  </a:extLst>
                </a:hlinkClick>
              </a:rPr>
              <a:t>lit. e)</a:t>
            </a:r>
            <a:r>
              <a:rPr lang="ro-RO" sz="1400" dirty="0"/>
              <a:t> din Legea nr. 249/2015 privind modalitatea de gestionare a ambalajelor şi a deşeurilor de ambalaje, cu modificările şi completările ulterioare, şi persoane juridice legal constituite, autorizate de Comisia Naţională pentru Reciclarea Materialelor din cadrul Ministerului Economiei pentru preluarea responsabilităţii pentru gestionarea deşeurilor de anvelope uzate, plata făcându-se pentru diferenţa dintre cantităţile corespunzătoare obiectivelor anuale de gestionare a deşeurilor de anvelope uzate şi cantităţile efectiv gestionate."</a:t>
            </a:r>
            <a:endParaRPr lang="en-US" sz="1400" dirty="0"/>
          </a:p>
          <a:p>
            <a:pPr marL="0" indent="0" algn="just">
              <a:lnSpc>
                <a:spcPct val="100000"/>
              </a:lnSpc>
              <a:buNone/>
            </a:pPr>
            <a:endParaRPr lang="ro-RO" sz="1400" b="1" i="1" u="sng" dirty="0"/>
          </a:p>
          <a:p>
            <a:pPr marL="0" indent="0" algn="just">
              <a:lnSpc>
                <a:spcPct val="100000"/>
              </a:lnSpc>
              <a:buNone/>
            </a:pPr>
            <a:r>
              <a:rPr lang="ro-RO" sz="1400" b="1" i="1" u="sng" dirty="0"/>
              <a:t>Forma abrogată:</a:t>
            </a:r>
            <a:endParaRPr lang="en-US" sz="1400" b="1" i="1" u="sng" dirty="0"/>
          </a:p>
          <a:p>
            <a:pPr marL="0" indent="0" algn="just">
              <a:lnSpc>
                <a:spcPct val="100000"/>
              </a:lnSpc>
              <a:buNone/>
            </a:pPr>
            <a:r>
              <a:rPr lang="en-US" sz="1400" dirty="0"/>
              <a:t>“</a:t>
            </a:r>
            <a:r>
              <a:rPr lang="ro-RO" sz="1400" dirty="0"/>
              <a:t>v</a:t>
            </a:r>
            <a:r>
              <a:rPr lang="en-US" sz="1400" dirty="0"/>
              <a:t>)</a:t>
            </a:r>
            <a:r>
              <a:rPr lang="ro-RO" sz="1800" dirty="0">
                <a:solidFill>
                  <a:srgbClr val="0070C0"/>
                </a:solidFill>
                <a:effectLst/>
                <a:latin typeface="Calibri" panose="020F0502020204030204" pitchFamily="34" charset="0"/>
                <a:ea typeface="Times New Roman" panose="02020603050405020304" pitchFamily="18" charset="0"/>
              </a:rPr>
              <a:t> </a:t>
            </a:r>
            <a:r>
              <a:rPr lang="ro-RO" sz="1400" dirty="0"/>
              <a:t>o contribuție de 2 lei/kg, datorată de operatorii economici autorizați pentru preluarea obligațiilor anuale de valorificare a deșeurilor de ambalaje, respectiv de gestionare a anvelopelor uzate, plata făcându-se pentru diferența dintre cantitățile de deșeuri corespunzătoare obiectivelor anuale, stabilite de legislația în vigoare, și </a:t>
            </a:r>
            <a:r>
              <a:rPr lang="ro-RO" sz="1400" b="1" dirty="0">
                <a:solidFill>
                  <a:srgbClr val="FF0000"/>
                </a:solidFill>
              </a:rPr>
              <a:t>cantitățile încredințate spre valorificare, respectiv gestionate în numele clienților pentru care au preluat obligațiile</a:t>
            </a:r>
            <a:r>
              <a:rPr lang="ro-RO" sz="1400" dirty="0"/>
              <a:t>."</a:t>
            </a:r>
            <a:endParaRPr lang="en-US" sz="1400" dirty="0"/>
          </a:p>
          <a:p>
            <a:pPr marL="0" indent="0" algn="just">
              <a:lnSpc>
                <a:spcPct val="100000"/>
              </a:lnSpc>
              <a:buNone/>
            </a:pPr>
            <a:endParaRPr lang="ro-RO" sz="1400" dirty="0"/>
          </a:p>
        </p:txBody>
      </p:sp>
      <p:sp>
        <p:nvSpPr>
          <p:cNvPr id="9" name="TextBox 8">
            <a:extLst>
              <a:ext uri="{FF2B5EF4-FFF2-40B4-BE49-F238E27FC236}">
                <a16:creationId xmlns:a16="http://schemas.microsoft.com/office/drawing/2014/main" id="{3814E14C-B958-D7A5-D221-7FE71DD4A1AB}"/>
              </a:ext>
            </a:extLst>
          </p:cNvPr>
          <p:cNvSpPr txBox="1"/>
          <p:nvPr/>
        </p:nvSpPr>
        <p:spPr>
          <a:xfrm>
            <a:off x="519681" y="2308712"/>
            <a:ext cx="3651726" cy="1077218"/>
          </a:xfrm>
          <a:prstGeom prst="rect">
            <a:avLst/>
          </a:prstGeom>
          <a:noFill/>
        </p:spPr>
        <p:txBody>
          <a:bodyPr wrap="square">
            <a:spAutoFit/>
          </a:bodyPr>
          <a:lstStyle/>
          <a:p>
            <a:r>
              <a:rPr lang="en-US" altLang="ro-RO" sz="2800" b="1" dirty="0">
                <a:solidFill>
                  <a:srgbClr val="422C16"/>
                </a:solidFill>
              </a:rPr>
              <a:t>NOUT</a:t>
            </a:r>
            <a:r>
              <a:rPr lang="ro-RO" altLang="ro-RO" sz="2800" b="1" dirty="0">
                <a:solidFill>
                  <a:srgbClr val="422C16"/>
                </a:solidFill>
              </a:rPr>
              <a:t>ĂȚI LEGISLATIVE:</a:t>
            </a:r>
            <a:br>
              <a:rPr lang="ro-RO" altLang="ro-RO" sz="2400" b="1" u="sng" dirty="0">
                <a:solidFill>
                  <a:srgbClr val="FF0000"/>
                </a:solidFill>
              </a:rPr>
            </a:br>
            <a:r>
              <a:rPr lang="ro-RO" sz="1800" b="1" dirty="0">
                <a:solidFill>
                  <a:srgbClr val="FF0000"/>
                </a:solidFill>
              </a:rPr>
              <a:t>Ordonanţa de urgenţă nr. 196/2005 privind Fondul pentru mediu</a:t>
            </a:r>
            <a:endParaRPr lang="ro-RO" dirty="0"/>
          </a:p>
        </p:txBody>
      </p:sp>
      <p:pic>
        <p:nvPicPr>
          <p:cNvPr id="2" name="Picture 2">
            <a:extLst>
              <a:ext uri="{FF2B5EF4-FFF2-40B4-BE49-F238E27FC236}">
                <a16:creationId xmlns:a16="http://schemas.microsoft.com/office/drawing/2014/main" id="{6242EBBD-2334-B46F-4AA8-93BCEF4177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46" y="5288460"/>
            <a:ext cx="1326055" cy="1578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5997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a:extLst>
              <a:ext uri="{FF2B5EF4-FFF2-40B4-BE49-F238E27FC236}">
                <a16:creationId xmlns:a16="http://schemas.microsoft.com/office/drawing/2014/main" id="{36F5CC85-7E6A-E55C-8519-BC249F619184}"/>
              </a:ext>
            </a:extLst>
          </p:cNvPr>
          <p:cNvSpPr>
            <a:spLocks noGrp="1"/>
          </p:cNvSpPr>
          <p:nvPr>
            <p:ph idx="1"/>
          </p:nvPr>
        </p:nvSpPr>
        <p:spPr>
          <a:xfrm>
            <a:off x="4236721" y="452969"/>
            <a:ext cx="7567747" cy="6514769"/>
          </a:xfrm>
        </p:spPr>
        <p:txBody>
          <a:bodyPr>
            <a:noAutofit/>
          </a:bodyPr>
          <a:lstStyle/>
          <a:p>
            <a:pPr marL="0" indent="0" algn="ctr">
              <a:lnSpc>
                <a:spcPts val="1725"/>
              </a:lnSpc>
              <a:spcAft>
                <a:spcPts val="800"/>
              </a:spcAft>
              <a:buNone/>
            </a:pPr>
            <a:r>
              <a:rPr lang="ro-R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CAPITOLUL III</a:t>
            </a:r>
            <a:br>
              <a:rPr lang="ro-R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br>
            <a:r>
              <a:rPr lang="ro-R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Veniturile Fondului pentru mediu</a:t>
            </a:r>
            <a:endParaRPr lang="ro-RO"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lnSpc>
                <a:spcPct val="100000"/>
              </a:lnSpc>
              <a:buNone/>
            </a:pPr>
            <a:r>
              <a:rPr lang="ro-RO" sz="1400" i="1" u="sng" dirty="0"/>
              <a:t>Forma actuală:</a:t>
            </a:r>
            <a:endParaRPr lang="en-US" sz="1400" i="1" u="sng" dirty="0"/>
          </a:p>
          <a:p>
            <a:pPr marL="0" indent="0" algn="just">
              <a:buNone/>
            </a:pPr>
            <a:r>
              <a:rPr lang="ro-RO" sz="1400" b="1" dirty="0">
                <a:solidFill>
                  <a:srgbClr val="FF0000"/>
                </a:solidFill>
              </a:rPr>
              <a:t>Art.</a:t>
            </a:r>
            <a:r>
              <a:rPr lang="it-IT" sz="1400" b="1" dirty="0">
                <a:solidFill>
                  <a:srgbClr val="FF0000"/>
                </a:solidFill>
              </a:rPr>
              <a:t>10, alineatul (2) </a:t>
            </a:r>
            <a:r>
              <a:rPr lang="it-IT" sz="1400" dirty="0"/>
              <a:t>se modifică și va avea următorul cuprins:</a:t>
            </a:r>
            <a:endParaRPr lang="en-US" sz="1400" dirty="0"/>
          </a:p>
          <a:p>
            <a:pPr marL="0" indent="0" algn="just">
              <a:buNone/>
            </a:pPr>
            <a:r>
              <a:rPr lang="en-US" sz="1400" dirty="0"/>
              <a:t>“ </a:t>
            </a:r>
            <a:r>
              <a:rPr lang="pt-BR" sz="1400" dirty="0"/>
              <a:t>Contribuţiile prevăzute la art. 9 alin. (1) lit. d), i), v), w)-y)  se plătesc numai în cazul neîndeplinirii obiectivelor stabilite de legislația în vigoare, pentru:</a:t>
            </a:r>
          </a:p>
          <a:p>
            <a:pPr marL="0" indent="0" algn="just">
              <a:buNone/>
            </a:pPr>
            <a:r>
              <a:rPr lang="ro-RO" sz="1400" b="1" dirty="0">
                <a:solidFill>
                  <a:srgbClr val="FF0000"/>
                </a:solidFill>
              </a:rPr>
              <a:t>a) </a:t>
            </a:r>
            <a:r>
              <a:rPr lang="pt-BR" sz="1400" b="1" dirty="0">
                <a:solidFill>
                  <a:srgbClr val="FF0000"/>
                </a:solidFill>
              </a:rPr>
              <a:t>cantităţile de deşeuri de ambalaje </a:t>
            </a:r>
            <a:r>
              <a:rPr lang="pt-BR" sz="1400" dirty="0"/>
              <a:t>corespunzătoare </a:t>
            </a:r>
            <a:r>
              <a:rPr lang="pt-BR" sz="1400" b="1" dirty="0">
                <a:solidFill>
                  <a:srgbClr val="FF0000"/>
                </a:solidFill>
              </a:rPr>
              <a:t>ambalajelor pe care operatorii economici </a:t>
            </a:r>
            <a:r>
              <a:rPr lang="pt-BR" sz="1400" dirty="0"/>
              <a:t>prevăzuţi la </a:t>
            </a:r>
            <a:r>
              <a:rPr lang="pt-BR" sz="1400" b="1" dirty="0">
                <a:solidFill>
                  <a:srgbClr val="FF0000"/>
                </a:solidFill>
              </a:rPr>
              <a:t>art. 9 alin. (1) lit. d) nu le-au contractat </a:t>
            </a:r>
            <a:r>
              <a:rPr lang="pt-BR" sz="1400" dirty="0"/>
              <a:t>cu operatorii economici autorizaţi pentru implementarea obligaţiilor privind răspunderea extinsă a producătorului</a:t>
            </a:r>
          </a:p>
          <a:p>
            <a:pPr marL="0" indent="0" algn="just">
              <a:buNone/>
            </a:pPr>
            <a:r>
              <a:rPr lang="ro-RO" sz="1400" dirty="0"/>
              <a:t>b)</a:t>
            </a:r>
            <a:r>
              <a:rPr lang="ro-RO" sz="1400" b="1" dirty="0">
                <a:solidFill>
                  <a:srgbClr val="FF0000"/>
                </a:solidFill>
              </a:rPr>
              <a:t> </a:t>
            </a:r>
            <a:r>
              <a:rPr lang="pt-BR" sz="1400" b="1" dirty="0">
                <a:solidFill>
                  <a:srgbClr val="FF0000"/>
                </a:solidFill>
              </a:rPr>
              <a:t>cantitățile de deșeuri de ambalaje pentru care operatorii economici </a:t>
            </a:r>
            <a:r>
              <a:rPr lang="pt-BR" sz="1400" dirty="0"/>
              <a:t>prevăzuţi la </a:t>
            </a:r>
            <a:r>
              <a:rPr lang="pt-BR" sz="1400" b="1" dirty="0">
                <a:solidFill>
                  <a:srgbClr val="FF0000"/>
                </a:solidFill>
              </a:rPr>
              <a:t>art. 9 alin. (1) lit. d) au încheiat contracte cu  operatorii economici autorizați pentru implementarea obligațiilor privind răspunderea extinsă a producătorului și pentru care aceștia din urmă nu au îndeplinit obiectivele prevăzute de lege, după executarea garanției </a:t>
            </a:r>
            <a:r>
              <a:rPr lang="pt-BR" sz="1400" dirty="0"/>
              <a:t>prevăzute la art.16 alin. (8) lit. e) din Legea nr. 249/2015 privind modalitatea de gestionare a ambalajelor şi a deşeurilor de ambalaje, cu modificările şi completările ulterioare</a:t>
            </a:r>
            <a:r>
              <a:rPr lang="en-US" sz="1400" dirty="0"/>
              <a:t> “</a:t>
            </a:r>
            <a:r>
              <a:rPr lang="pt-BR" sz="1400" dirty="0"/>
              <a:t>. </a:t>
            </a:r>
          </a:p>
          <a:p>
            <a:pPr marL="0" indent="0" algn="just">
              <a:lnSpc>
                <a:spcPct val="100000"/>
              </a:lnSpc>
              <a:buNone/>
            </a:pPr>
            <a:endParaRPr lang="ro-RO" sz="1400" b="1" i="1" u="sng" dirty="0"/>
          </a:p>
          <a:p>
            <a:pPr marL="0" indent="0" algn="just">
              <a:lnSpc>
                <a:spcPct val="100000"/>
              </a:lnSpc>
              <a:buNone/>
            </a:pPr>
            <a:r>
              <a:rPr lang="ro-RO" sz="1400" b="1" i="1" u="sng" dirty="0"/>
              <a:t>Forma abrogată:</a:t>
            </a:r>
            <a:endParaRPr lang="en-US" sz="1400" b="1" i="1" u="sng" dirty="0"/>
          </a:p>
          <a:p>
            <a:pPr marL="0" indent="0" algn="just">
              <a:buNone/>
            </a:pPr>
            <a:r>
              <a:rPr lang="en-US" sz="1400" b="1" i="1" u="sng" dirty="0" err="1"/>
              <a:t>Vechea</a:t>
            </a:r>
            <a:r>
              <a:rPr lang="en-US" sz="1400" b="1" i="1" u="sng" dirty="0"/>
              <a:t> forma</a:t>
            </a:r>
          </a:p>
          <a:p>
            <a:pPr marL="0" indent="0" algn="just">
              <a:buNone/>
            </a:pPr>
            <a:r>
              <a:rPr lang="en-US" sz="1400" dirty="0"/>
              <a:t>[.] </a:t>
            </a:r>
            <a:r>
              <a:rPr lang="ro-RO" sz="1400" b="1" dirty="0">
                <a:solidFill>
                  <a:srgbClr val="FF0000"/>
                </a:solidFill>
              </a:rPr>
              <a:t>Contribuțiile prevăzute la art. 9 alin. (1) lit. d), </a:t>
            </a:r>
            <a:r>
              <a:rPr lang="ro-RO" sz="1400" dirty="0"/>
              <a:t>i), w) și x) se plătesc numai în cazul neîndeplinirii obiectivelor de valorificare a deșeurilor de ambalaje, </a:t>
            </a:r>
            <a:r>
              <a:rPr lang="en-US" sz="1400" dirty="0"/>
              <a:t>[.] </a:t>
            </a:r>
            <a:r>
              <a:rPr lang="ro-RO" sz="1400" dirty="0"/>
              <a:t>introduse pe piața națională, pentru care nu au predat responsabilitatea unor operatori economici autorizați sau pe care nu le-au declarat în cadrul unor contracte de preluare de responsabilitate, </a:t>
            </a:r>
            <a:r>
              <a:rPr lang="ro-RO" sz="1400" b="1" dirty="0">
                <a:solidFill>
                  <a:srgbClr val="FF0000"/>
                </a:solidFill>
              </a:rPr>
              <a:t>iar cele prevăzute la lit. v) </a:t>
            </a:r>
            <a:r>
              <a:rPr lang="ro-RO" sz="1400" dirty="0"/>
              <a:t>și y) </a:t>
            </a:r>
            <a:r>
              <a:rPr lang="ro-RO" sz="1400" b="1" dirty="0">
                <a:solidFill>
                  <a:srgbClr val="FF0000"/>
                </a:solidFill>
              </a:rPr>
              <a:t>se plătesc numai în cazul neîndeplinirii obiectivelor de valorificare a deșeurilor de ambalaje,</a:t>
            </a:r>
            <a:r>
              <a:rPr lang="ro-RO" sz="1400" dirty="0"/>
              <a:t> </a:t>
            </a:r>
            <a:r>
              <a:rPr lang="en-US" sz="1400" dirty="0"/>
              <a:t>[.]</a:t>
            </a:r>
            <a:r>
              <a:rPr lang="ro-RO" sz="1400" dirty="0"/>
              <a:t> </a:t>
            </a:r>
            <a:r>
              <a:rPr lang="ro-RO" sz="1400" b="1" dirty="0">
                <a:solidFill>
                  <a:srgbClr val="FF0000"/>
                </a:solidFill>
              </a:rPr>
              <a:t>corespunzătoare cantităților de ambalaje</a:t>
            </a:r>
            <a:r>
              <a:rPr lang="en-US" sz="1400" b="1" dirty="0">
                <a:solidFill>
                  <a:srgbClr val="FF0000"/>
                </a:solidFill>
              </a:rPr>
              <a:t> [.] </a:t>
            </a:r>
            <a:r>
              <a:rPr lang="ro-RO" sz="1400" b="1" dirty="0">
                <a:solidFill>
                  <a:srgbClr val="FF0000"/>
                </a:solidFill>
              </a:rPr>
              <a:t>care au preluat responsabilitatea</a:t>
            </a:r>
            <a:r>
              <a:rPr lang="en-US" sz="1400" b="1" dirty="0">
                <a:solidFill>
                  <a:srgbClr val="FF0000"/>
                </a:solidFill>
              </a:rPr>
              <a:t> [.]</a:t>
            </a:r>
            <a:endParaRPr lang="ro-RO" sz="1400" b="1" dirty="0">
              <a:solidFill>
                <a:srgbClr val="FF0000"/>
              </a:solidFill>
            </a:endParaRPr>
          </a:p>
          <a:p>
            <a:pPr marL="0" indent="0" algn="just">
              <a:lnSpc>
                <a:spcPct val="100000"/>
              </a:lnSpc>
              <a:buNone/>
            </a:pPr>
            <a:endParaRPr lang="en-US" sz="1400" dirty="0"/>
          </a:p>
          <a:p>
            <a:pPr marL="0" indent="0" algn="just">
              <a:lnSpc>
                <a:spcPct val="100000"/>
              </a:lnSpc>
              <a:buNone/>
            </a:pPr>
            <a:endParaRPr lang="ro-RO" sz="1400" dirty="0"/>
          </a:p>
        </p:txBody>
      </p:sp>
      <p:sp>
        <p:nvSpPr>
          <p:cNvPr id="9" name="TextBox 8">
            <a:extLst>
              <a:ext uri="{FF2B5EF4-FFF2-40B4-BE49-F238E27FC236}">
                <a16:creationId xmlns:a16="http://schemas.microsoft.com/office/drawing/2014/main" id="{3814E14C-B958-D7A5-D221-7FE71DD4A1AB}"/>
              </a:ext>
            </a:extLst>
          </p:cNvPr>
          <p:cNvSpPr txBox="1"/>
          <p:nvPr/>
        </p:nvSpPr>
        <p:spPr>
          <a:xfrm>
            <a:off x="519681" y="2308712"/>
            <a:ext cx="3651726"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ro-RO" sz="2800" b="1" i="0" u="none" strike="noStrike" kern="1200" cap="none" spc="0" normalizeH="0" baseline="0" noProof="0" dirty="0">
                <a:ln>
                  <a:noFill/>
                </a:ln>
                <a:solidFill>
                  <a:srgbClr val="422C16"/>
                </a:solidFill>
                <a:effectLst/>
                <a:uLnTx/>
                <a:uFillTx/>
                <a:latin typeface="Calibri" panose="020F0502020204030204"/>
                <a:ea typeface="+mn-ea"/>
                <a:cs typeface="+mn-cs"/>
              </a:rPr>
              <a:t>NOUT</a:t>
            </a:r>
            <a:r>
              <a:rPr kumimoji="0" lang="ro-RO" altLang="ro-RO" sz="2800" b="1" i="0" u="none" strike="noStrike" kern="1200" cap="none" spc="0" normalizeH="0" baseline="0" noProof="0" dirty="0">
                <a:ln>
                  <a:noFill/>
                </a:ln>
                <a:solidFill>
                  <a:srgbClr val="422C16"/>
                </a:solidFill>
                <a:effectLst/>
                <a:uLnTx/>
                <a:uFillTx/>
                <a:latin typeface="Calibri" panose="020F0502020204030204"/>
                <a:ea typeface="+mn-ea"/>
                <a:cs typeface="+mn-cs"/>
              </a:rPr>
              <a:t>ĂȚI LEGISLATIVE:</a:t>
            </a:r>
            <a:br>
              <a:rPr kumimoji="0" lang="ro-RO" altLang="ro-RO" sz="2400" b="1" i="0" u="sng" strike="noStrike" kern="1200" cap="none" spc="0" normalizeH="0" baseline="0" noProof="0" dirty="0">
                <a:ln>
                  <a:noFill/>
                </a:ln>
                <a:solidFill>
                  <a:srgbClr val="FF0000"/>
                </a:solidFill>
                <a:effectLst/>
                <a:uLnTx/>
                <a:uFillTx/>
                <a:latin typeface="Calibri" panose="020F0502020204030204"/>
                <a:ea typeface="+mn-ea"/>
                <a:cs typeface="+mn-cs"/>
              </a:rPr>
            </a:br>
            <a:r>
              <a:rPr kumimoji="0" lang="ro-RO" sz="1800" b="1" i="0" u="none" strike="noStrike" kern="1200" cap="none" spc="0" normalizeH="0" baseline="0" noProof="0" dirty="0">
                <a:ln>
                  <a:noFill/>
                </a:ln>
                <a:solidFill>
                  <a:srgbClr val="FF0000"/>
                </a:solidFill>
                <a:effectLst/>
                <a:uLnTx/>
                <a:uFillTx/>
                <a:latin typeface="Calibri" panose="020F0502020204030204"/>
                <a:ea typeface="+mn-ea"/>
                <a:cs typeface="+mn-cs"/>
              </a:rPr>
              <a:t>Ordonanţa de urgenţă nr. 196/2005 privind Fondul pentru mediu</a:t>
            </a:r>
            <a:endParaRPr kumimoji="0" lang="ro-RO"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Picture 2">
            <a:extLst>
              <a:ext uri="{FF2B5EF4-FFF2-40B4-BE49-F238E27FC236}">
                <a16:creationId xmlns:a16="http://schemas.microsoft.com/office/drawing/2014/main" id="{B2A1EE6F-E593-91C7-55EF-F1F4913E9E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46" y="5288460"/>
            <a:ext cx="1326055" cy="1578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1293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a:extLst>
              <a:ext uri="{FF2B5EF4-FFF2-40B4-BE49-F238E27FC236}">
                <a16:creationId xmlns:a16="http://schemas.microsoft.com/office/drawing/2014/main" id="{36F5CC85-7E6A-E55C-8519-BC249F619184}"/>
              </a:ext>
            </a:extLst>
          </p:cNvPr>
          <p:cNvSpPr>
            <a:spLocks noGrp="1"/>
          </p:cNvSpPr>
          <p:nvPr>
            <p:ph idx="1"/>
          </p:nvPr>
        </p:nvSpPr>
        <p:spPr>
          <a:xfrm>
            <a:off x="2420982" y="74023"/>
            <a:ext cx="9640389" cy="6709954"/>
          </a:xfrm>
        </p:spPr>
        <p:txBody>
          <a:bodyPr>
            <a:noAutofit/>
          </a:bodyPr>
          <a:lstStyle/>
          <a:p>
            <a:pPr marL="0" indent="0" algn="ctr">
              <a:lnSpc>
                <a:spcPts val="1725"/>
              </a:lnSpc>
              <a:spcAft>
                <a:spcPts val="800"/>
              </a:spcAft>
              <a:buNone/>
            </a:pPr>
            <a:r>
              <a:rPr lang="ro-R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CAPITOLUL III</a:t>
            </a:r>
            <a:r>
              <a:rPr lang="ro-RO" sz="1800" b="1" baseline="300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1</a:t>
            </a:r>
            <a:br>
              <a:rPr lang="ro-R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br>
            <a:r>
              <a:rPr lang="ro-R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Garanţii </a:t>
            </a:r>
            <a:endParaRPr lang="ro-RO"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lnSpc>
                <a:spcPct val="100000"/>
              </a:lnSpc>
              <a:buNone/>
            </a:pPr>
            <a:r>
              <a:rPr lang="ro-RO" sz="1400" b="1" u="sng" dirty="0">
                <a:solidFill>
                  <a:srgbClr val="FF0000"/>
                </a:solidFill>
              </a:rPr>
              <a:t>Forma actuală: Articole Noi!</a:t>
            </a:r>
            <a:endParaRPr lang="en-US" sz="1400" b="1" u="sng" dirty="0">
              <a:solidFill>
                <a:srgbClr val="FF0000"/>
              </a:solidFill>
            </a:endParaRPr>
          </a:p>
          <a:p>
            <a:pPr marL="0" indent="0" algn="just">
              <a:lnSpc>
                <a:spcPct val="107000"/>
              </a:lnSpc>
              <a:spcBef>
                <a:spcPts val="1125"/>
              </a:spcBef>
              <a:spcAft>
                <a:spcPts val="375"/>
              </a:spcAft>
              <a:buNone/>
            </a:pPr>
            <a:r>
              <a:rPr lang="ro-RO" sz="1400" b="1" dirty="0">
                <a:solidFill>
                  <a:srgbClr val="FF0000"/>
                </a:solidFill>
              </a:rPr>
              <a:t>Art. 12²</a:t>
            </a:r>
          </a:p>
          <a:p>
            <a:pPr marL="0" indent="0" algn="just">
              <a:lnSpc>
                <a:spcPct val="100000"/>
              </a:lnSpc>
              <a:spcBef>
                <a:spcPts val="1125"/>
              </a:spcBef>
              <a:spcAft>
                <a:spcPts val="375"/>
              </a:spcAft>
              <a:buNone/>
            </a:pPr>
            <a:r>
              <a:rPr lang="ro-RO" sz="1400" dirty="0"/>
              <a:t>(1) Garanţia prevăzută la art. 16 alin. (8) </a:t>
            </a:r>
            <a:r>
              <a:rPr lang="ro-RO" sz="1400" dirty="0">
                <a:hlinkClick r:id="rId2">
                  <a:extLst>
                    <a:ext uri="{A12FA001-AC4F-418D-AE19-62706E023703}">
                      <ahyp:hlinkClr xmlns:ahyp="http://schemas.microsoft.com/office/drawing/2018/hyperlinkcolor" val="tx"/>
                    </a:ext>
                  </a:extLst>
                </a:hlinkClick>
              </a:rPr>
              <a:t>lit. e)</a:t>
            </a:r>
            <a:r>
              <a:rPr lang="ro-RO" sz="1400" dirty="0"/>
              <a:t> din Legea nr. 249/2015, </a:t>
            </a:r>
            <a:r>
              <a:rPr lang="ro-RO" sz="1400" b="1" dirty="0">
                <a:solidFill>
                  <a:srgbClr val="FF0000"/>
                </a:solidFill>
              </a:rPr>
              <a:t>(2 milioane lei), </a:t>
            </a:r>
            <a:r>
              <a:rPr lang="ro-RO" sz="1400" dirty="0"/>
              <a:t>se execută de către Administraţia Fondului în cazul în care au fost stabilite obligaţii de plată în sarcina operatorilor economici prevăzuţi la art. 9 alin. (1) lit. v) (OIREP) </a:t>
            </a:r>
            <a:r>
              <a:rPr lang="ro-RO" sz="1400" b="1" dirty="0">
                <a:solidFill>
                  <a:srgbClr val="FF0000"/>
                </a:solidFill>
              </a:rPr>
              <a:t>şi nu au fost stinse din garanţia prevăzută la alin. (2)</a:t>
            </a:r>
            <a:r>
              <a:rPr lang="ro-RO" sz="1400" dirty="0"/>
              <a:t>. </a:t>
            </a:r>
            <a:r>
              <a:rPr lang="ro-RO" sz="1400" b="1" dirty="0">
                <a:solidFill>
                  <a:srgbClr val="FF0000"/>
                </a:solidFill>
              </a:rPr>
              <a:t>În cazul în care obligaţia de plată depăşeşte garanţia, contribuţia rămasă va fi datorată de către operatorii economici prevăzuţi la art. 9 alin. (1) lit. d) (producători)</a:t>
            </a:r>
            <a:r>
              <a:rPr lang="ro-RO" sz="1400" dirty="0"/>
              <a:t> care au încheiat contract cu organizaţia care implementează răspunderea extinsă a producătorului pentru care au fost stabilite obligaţii de plată, în baza deciziei de impunere emise de Administraţia Fondului.</a:t>
            </a:r>
          </a:p>
          <a:p>
            <a:pPr marL="0" indent="0" algn="just">
              <a:lnSpc>
                <a:spcPct val="100000"/>
              </a:lnSpc>
              <a:spcAft>
                <a:spcPts val="750"/>
              </a:spcAft>
              <a:buNone/>
            </a:pPr>
            <a:r>
              <a:rPr lang="ro-RO" sz="1400" b="1" dirty="0">
                <a:solidFill>
                  <a:srgbClr val="FF0000"/>
                </a:solidFill>
              </a:rPr>
              <a:t>(2) Operatorii economici care desfăşoară activităţi de colectare, valorificare, salubrizare sau brokeraj şi raportează deşeuri pentru contribuabilii prevăzuţi la lit. v) </a:t>
            </a:r>
            <a:r>
              <a:rPr lang="ro-RO" sz="1400" dirty="0"/>
              <a:t>constituie o </a:t>
            </a:r>
            <a:r>
              <a:rPr lang="ro-RO" sz="1400" b="1" dirty="0">
                <a:solidFill>
                  <a:srgbClr val="FF0000"/>
                </a:solidFill>
              </a:rPr>
              <a:t>garanţie</a:t>
            </a:r>
            <a:r>
              <a:rPr lang="ro-RO" sz="1400" dirty="0"/>
              <a:t> în cuantum de </a:t>
            </a:r>
            <a:r>
              <a:rPr lang="ro-RO" sz="1400" b="1" dirty="0">
                <a:solidFill>
                  <a:srgbClr val="FF0000"/>
                </a:solidFill>
              </a:rPr>
              <a:t>500.000 lei </a:t>
            </a:r>
            <a:r>
              <a:rPr lang="ro-RO" sz="1400" dirty="0"/>
              <a:t>în favoarea Administraţiei Fondului, sub forma unui depozit în numerar sau a unei scrisori de garanţie bancară, valabilă pentru întreaga perioadă în care raportează deşeuri, cu scopul garantării obligaţiilor fiscale prevăzute la art. 9 alin. (1) </a:t>
            </a:r>
            <a:r>
              <a:rPr lang="ro-RO" sz="1400" dirty="0">
                <a:hlinkClick r:id="rId3">
                  <a:extLst>
                    <a:ext uri="{A12FA001-AC4F-418D-AE19-62706E023703}">
                      <ahyp:hlinkClr xmlns:ahyp="http://schemas.microsoft.com/office/drawing/2018/hyperlinkcolor" val="tx"/>
                    </a:ext>
                  </a:extLst>
                </a:hlinkClick>
              </a:rPr>
              <a:t>lit. v)</a:t>
            </a:r>
            <a:r>
              <a:rPr lang="ro-RO" sz="1400" dirty="0"/>
              <a:t> din Ordonanţa de urgenţă a Guvernului nr. 196/2005 privind Fondul pentru mediu, aprobată cu modificări şi completări prin Legea </a:t>
            </a:r>
            <a:r>
              <a:rPr lang="ro-RO" sz="1400" dirty="0">
                <a:hlinkClick r:id="rId4">
                  <a:extLst>
                    <a:ext uri="{A12FA001-AC4F-418D-AE19-62706E023703}">
                      <ahyp:hlinkClr xmlns:ahyp="http://schemas.microsoft.com/office/drawing/2018/hyperlinkcolor" val="tx"/>
                    </a:ext>
                  </a:extLst>
                </a:hlinkClick>
              </a:rPr>
              <a:t>nr. 105/2006</a:t>
            </a:r>
            <a:r>
              <a:rPr lang="ro-RO" sz="1400" dirty="0"/>
              <a:t>, cu modificările şi completările ulterioare.</a:t>
            </a:r>
          </a:p>
          <a:p>
            <a:pPr marL="0" indent="0" algn="just">
              <a:lnSpc>
                <a:spcPct val="100000"/>
              </a:lnSpc>
              <a:spcAft>
                <a:spcPts val="750"/>
              </a:spcAft>
              <a:buNone/>
            </a:pPr>
            <a:r>
              <a:rPr lang="ro-RO" sz="1400" dirty="0"/>
              <a:t>(3) Garanţia se actualizează începând cu anul următor cu un procent de 15% din valoarea serviciului prestat anul anterior către organizaţia care implementează răspunderea extinsă a producătorului.</a:t>
            </a:r>
          </a:p>
          <a:p>
            <a:pPr marL="0" indent="0" algn="just">
              <a:lnSpc>
                <a:spcPct val="100000"/>
              </a:lnSpc>
              <a:spcAft>
                <a:spcPts val="750"/>
              </a:spcAft>
              <a:buNone/>
            </a:pPr>
            <a:r>
              <a:rPr lang="ro-RO" sz="1400" dirty="0"/>
              <a:t>(4) Garanţia prevăzută la alin. (2) se execută de către Administraţia Fondului </a:t>
            </a:r>
            <a:r>
              <a:rPr lang="ro-RO" sz="1400" b="1" dirty="0">
                <a:solidFill>
                  <a:srgbClr val="FF0000"/>
                </a:solidFill>
              </a:rPr>
              <a:t>în cazul în care au fost stabilite obligaţii de plată în sarcina contribuabililor prevăzuţi la art. 9 alin. (1) lit. v) din culpa operatorilor economici care desfăşoară activităţi de colectare, valorificare, salubrizare sau brokeraj.</a:t>
            </a:r>
          </a:p>
          <a:p>
            <a:pPr marL="0" indent="0" algn="just">
              <a:lnSpc>
                <a:spcPct val="100000"/>
              </a:lnSpc>
              <a:spcAft>
                <a:spcPts val="750"/>
              </a:spcAft>
              <a:buNone/>
            </a:pPr>
            <a:r>
              <a:rPr lang="ro-RO" sz="1400" dirty="0"/>
              <a:t>(5) În cazul în care operatorii economici care desfăşoară activităţi de </a:t>
            </a:r>
            <a:r>
              <a:rPr lang="ro-RO" sz="1400" b="1" dirty="0">
                <a:solidFill>
                  <a:srgbClr val="FF0000"/>
                </a:solidFill>
              </a:rPr>
              <a:t>colectare, valorificare, salubrizare sau brokeraj nu constituie garanţia</a:t>
            </a:r>
            <a:r>
              <a:rPr lang="ro-RO" sz="1400" dirty="0"/>
              <a:t> prevăzută la alin. (2), </a:t>
            </a:r>
            <a:r>
              <a:rPr lang="ro-RO" sz="1400" b="1" dirty="0">
                <a:solidFill>
                  <a:srgbClr val="FF0000"/>
                </a:solidFill>
              </a:rPr>
              <a:t>nu pot accesa sistemul SIATD şi nu pot raporta cantităţi de deşeuri pentru operatorii economici prevăzuţi la art. 9 alin. (1) lit. v).</a:t>
            </a:r>
          </a:p>
          <a:p>
            <a:pPr marL="0" indent="0" algn="just">
              <a:lnSpc>
                <a:spcPct val="100000"/>
              </a:lnSpc>
              <a:buNone/>
            </a:pPr>
            <a:endParaRPr lang="en-US" sz="1400" dirty="0"/>
          </a:p>
          <a:p>
            <a:pPr marL="0" indent="0" algn="just">
              <a:lnSpc>
                <a:spcPct val="100000"/>
              </a:lnSpc>
              <a:buNone/>
            </a:pPr>
            <a:endParaRPr lang="ro-RO" sz="1400" dirty="0"/>
          </a:p>
        </p:txBody>
      </p:sp>
      <p:sp>
        <p:nvSpPr>
          <p:cNvPr id="9" name="TextBox 8">
            <a:extLst>
              <a:ext uri="{FF2B5EF4-FFF2-40B4-BE49-F238E27FC236}">
                <a16:creationId xmlns:a16="http://schemas.microsoft.com/office/drawing/2014/main" id="{3814E14C-B958-D7A5-D221-7FE71DD4A1AB}"/>
              </a:ext>
            </a:extLst>
          </p:cNvPr>
          <p:cNvSpPr txBox="1"/>
          <p:nvPr/>
        </p:nvSpPr>
        <p:spPr>
          <a:xfrm>
            <a:off x="197464" y="2610471"/>
            <a:ext cx="2484776" cy="178510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ro-RO" sz="2800" b="1" i="0" u="none" strike="noStrike" kern="1200" cap="none" spc="0" normalizeH="0" baseline="0" noProof="0" dirty="0">
                <a:ln>
                  <a:noFill/>
                </a:ln>
                <a:solidFill>
                  <a:srgbClr val="422C16"/>
                </a:solidFill>
                <a:effectLst/>
                <a:uLnTx/>
                <a:uFillTx/>
                <a:latin typeface="Calibri" panose="020F0502020204030204"/>
                <a:ea typeface="+mn-ea"/>
                <a:cs typeface="+mn-cs"/>
              </a:rPr>
              <a:t>NOUT</a:t>
            </a:r>
            <a:r>
              <a:rPr kumimoji="0" lang="ro-RO" altLang="ro-RO" sz="2800" b="1" i="0" u="none" strike="noStrike" kern="1200" cap="none" spc="0" normalizeH="0" baseline="0" noProof="0" dirty="0">
                <a:ln>
                  <a:noFill/>
                </a:ln>
                <a:solidFill>
                  <a:srgbClr val="422C16"/>
                </a:solidFill>
                <a:effectLst/>
                <a:uLnTx/>
                <a:uFillTx/>
                <a:latin typeface="Calibri" panose="020F0502020204030204"/>
                <a:ea typeface="+mn-ea"/>
                <a:cs typeface="+mn-cs"/>
              </a:rPr>
              <a:t>ĂȚI LEGISLATIVE:</a:t>
            </a:r>
            <a:br>
              <a:rPr kumimoji="0" lang="ro-RO" altLang="ro-RO" sz="2400" b="1" i="0" u="sng" strike="noStrike" kern="1200" cap="none" spc="0" normalizeH="0" baseline="0" noProof="0" dirty="0">
                <a:ln>
                  <a:noFill/>
                </a:ln>
                <a:solidFill>
                  <a:srgbClr val="FF0000"/>
                </a:solidFill>
                <a:effectLst/>
                <a:uLnTx/>
                <a:uFillTx/>
                <a:latin typeface="Calibri" panose="020F0502020204030204"/>
                <a:ea typeface="+mn-ea"/>
                <a:cs typeface="+mn-cs"/>
              </a:rPr>
            </a:br>
            <a:r>
              <a:rPr kumimoji="0" lang="ro-RO" sz="1800" b="1" i="0" u="none" strike="noStrike" kern="1200" cap="none" spc="0" normalizeH="0" baseline="0" noProof="0" dirty="0">
                <a:ln>
                  <a:noFill/>
                </a:ln>
                <a:solidFill>
                  <a:srgbClr val="FF0000"/>
                </a:solidFill>
                <a:effectLst/>
                <a:uLnTx/>
                <a:uFillTx/>
                <a:latin typeface="Calibri" panose="020F0502020204030204"/>
                <a:ea typeface="+mn-ea"/>
                <a:cs typeface="+mn-cs"/>
              </a:rPr>
              <a:t>Ordonanţa de urgenţă nr. 196/2005 privind Fondul pentru mediu</a:t>
            </a:r>
            <a:endParaRPr kumimoji="0" lang="ro-RO"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Picture 2">
            <a:extLst>
              <a:ext uri="{FF2B5EF4-FFF2-40B4-BE49-F238E27FC236}">
                <a16:creationId xmlns:a16="http://schemas.microsoft.com/office/drawing/2014/main" id="{9C52FDB6-B69F-D209-BE0D-9D8D5FB0B2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146" y="5288460"/>
            <a:ext cx="1326055" cy="1578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2434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a:extLst>
              <a:ext uri="{FF2B5EF4-FFF2-40B4-BE49-F238E27FC236}">
                <a16:creationId xmlns:a16="http://schemas.microsoft.com/office/drawing/2014/main" id="{36F5CC85-7E6A-E55C-8519-BC249F619184}"/>
              </a:ext>
            </a:extLst>
          </p:cNvPr>
          <p:cNvSpPr>
            <a:spLocks noGrp="1"/>
          </p:cNvSpPr>
          <p:nvPr>
            <p:ph idx="1"/>
          </p:nvPr>
        </p:nvSpPr>
        <p:spPr>
          <a:xfrm>
            <a:off x="2476067" y="278674"/>
            <a:ext cx="9640389" cy="3735977"/>
          </a:xfrm>
        </p:spPr>
        <p:txBody>
          <a:bodyPr>
            <a:noAutofit/>
          </a:bodyPr>
          <a:lstStyle/>
          <a:p>
            <a:pPr marL="0" indent="0" algn="ctr">
              <a:lnSpc>
                <a:spcPts val="1725"/>
              </a:lnSpc>
              <a:spcAft>
                <a:spcPts val="800"/>
              </a:spcAft>
              <a:buNone/>
            </a:pPr>
            <a:r>
              <a:rPr lang="ro-R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CAPITOLUL III</a:t>
            </a:r>
            <a:r>
              <a:rPr lang="ro-RO" sz="1800" b="1" baseline="300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1</a:t>
            </a:r>
            <a:br>
              <a:rPr lang="ro-R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br>
            <a:r>
              <a:rPr lang="ro-RO"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Garanţii </a:t>
            </a:r>
            <a:endParaRPr lang="ro-RO"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lnSpc>
                <a:spcPct val="100000"/>
              </a:lnSpc>
              <a:buNone/>
            </a:pPr>
            <a:r>
              <a:rPr lang="ro-RO" sz="1400" b="1" u="sng" dirty="0">
                <a:solidFill>
                  <a:srgbClr val="FF0000"/>
                </a:solidFill>
              </a:rPr>
              <a:t>Forma actuală:Articole Noi!</a:t>
            </a:r>
            <a:endParaRPr lang="en-US" sz="1400" b="1" u="sng" dirty="0">
              <a:solidFill>
                <a:srgbClr val="FF0000"/>
              </a:solidFill>
            </a:endParaRPr>
          </a:p>
          <a:p>
            <a:pPr marL="0" indent="0" algn="just">
              <a:lnSpc>
                <a:spcPct val="107000"/>
              </a:lnSpc>
              <a:spcBef>
                <a:spcPts val="1125"/>
              </a:spcBef>
              <a:spcAft>
                <a:spcPts val="375"/>
              </a:spcAft>
              <a:buNone/>
            </a:pPr>
            <a:r>
              <a:rPr lang="ro-RO" sz="1400" b="1" dirty="0">
                <a:solidFill>
                  <a:srgbClr val="FF0000"/>
                </a:solidFill>
              </a:rPr>
              <a:t>Art. 11</a:t>
            </a:r>
          </a:p>
          <a:p>
            <a:pPr marL="0" indent="0" algn="just">
              <a:lnSpc>
                <a:spcPct val="107000"/>
              </a:lnSpc>
              <a:spcBef>
                <a:spcPts val="0"/>
              </a:spcBef>
              <a:spcAft>
                <a:spcPts val="750"/>
              </a:spcAft>
              <a:buNone/>
            </a:pPr>
            <a:r>
              <a:rPr lang="ro-RO" sz="1400" dirty="0"/>
              <a:t>(2</a:t>
            </a:r>
            <a:r>
              <a:rPr lang="ro-RO" sz="1400" baseline="30000" dirty="0">
                <a:solidFill>
                  <a:srgbClr val="333333"/>
                </a:solidFill>
                <a:latin typeface="Arial" panose="020B0604020202020204" pitchFamily="34" charset="0"/>
                <a:cs typeface="Times New Roman" panose="02020603050405020304" pitchFamily="18" charset="0"/>
              </a:rPr>
              <a:t>4</a:t>
            </a:r>
            <a:r>
              <a:rPr lang="ro-RO" sz="1400" dirty="0"/>
              <a:t>) În cazul operatorilor economici </a:t>
            </a:r>
            <a:r>
              <a:rPr lang="ro-RO" sz="1400" b="1" dirty="0">
                <a:solidFill>
                  <a:srgbClr val="FF0000"/>
                </a:solidFill>
              </a:rPr>
              <a:t>(producători) </a:t>
            </a:r>
            <a:r>
              <a:rPr lang="ro-RO" sz="1400" dirty="0"/>
              <a:t>care au încheiat contracte cu operatorii autorizaţi prevăzuţi la art. 9 alin. (1) lit. v) </a:t>
            </a:r>
            <a:r>
              <a:rPr lang="ro-RO" sz="1400" b="1" dirty="0">
                <a:solidFill>
                  <a:srgbClr val="FF0000"/>
                </a:solidFill>
              </a:rPr>
              <a:t>(OIREP) </a:t>
            </a:r>
            <a:r>
              <a:rPr lang="ro-RO" sz="1400" dirty="0"/>
              <a:t>, </a:t>
            </a:r>
            <a:r>
              <a:rPr lang="ro-RO" sz="1400" b="1" dirty="0">
                <a:solidFill>
                  <a:srgbClr val="FF0000"/>
                </a:solidFill>
              </a:rPr>
              <a:t>sumele prevăzute la art. 9 alin. (1) lit. d) se stabilesc prin decizie emisă de Administraţia Fondului, după executarea garanţiei de la art. 12</a:t>
            </a:r>
            <a:r>
              <a:rPr lang="ro-RO" sz="1400" b="1" baseline="30000" dirty="0">
                <a:solidFill>
                  <a:srgbClr val="FF0000"/>
                </a:solidFill>
              </a:rPr>
              <a:t>2</a:t>
            </a:r>
            <a:r>
              <a:rPr lang="ro-RO" sz="1400" b="1" dirty="0">
                <a:solidFill>
                  <a:srgbClr val="FF0000"/>
                </a:solidFill>
              </a:rPr>
              <a:t> şi apoi a garanţiei de la art. 16 alin. (8) </a:t>
            </a:r>
            <a:r>
              <a:rPr lang="ro-RO" sz="1400" b="1" dirty="0">
                <a:solidFill>
                  <a:srgbClr val="FF0000"/>
                </a:solidFill>
                <a:hlinkClick r:id="rId2">
                  <a:extLst>
                    <a:ext uri="{A12FA001-AC4F-418D-AE19-62706E023703}">
                      <ahyp:hlinkClr xmlns:ahyp="http://schemas.microsoft.com/office/drawing/2018/hyperlinkcolor" val="tx"/>
                    </a:ext>
                  </a:extLst>
                </a:hlinkClick>
              </a:rPr>
              <a:t>lit. e)</a:t>
            </a:r>
            <a:r>
              <a:rPr lang="ro-RO" sz="1400" dirty="0"/>
              <a:t> din Legea nr. 249/2015, cu modificările şi completările ulterioare, şi se plătesc în funcţie de data comunicării deciziei, astfel:</a:t>
            </a:r>
          </a:p>
          <a:p>
            <a:pPr marL="0" indent="0" algn="just">
              <a:lnSpc>
                <a:spcPct val="107000"/>
              </a:lnSpc>
              <a:spcBef>
                <a:spcPts val="0"/>
              </a:spcBef>
              <a:spcAft>
                <a:spcPts val="750"/>
              </a:spcAft>
              <a:buNone/>
            </a:pPr>
            <a:r>
              <a:rPr lang="ro-RO" sz="1400" dirty="0"/>
              <a:t>a) dacă data comunicării este cuprinsă în intervalul 1-15 din lună, termenul de plată este până la data de 5 a lunii următoare inclusiv;</a:t>
            </a:r>
          </a:p>
          <a:p>
            <a:pPr marL="0" indent="0" algn="just">
              <a:lnSpc>
                <a:spcPct val="107000"/>
              </a:lnSpc>
              <a:spcBef>
                <a:spcPts val="0"/>
              </a:spcBef>
              <a:spcAft>
                <a:spcPts val="750"/>
              </a:spcAft>
              <a:buNone/>
            </a:pPr>
            <a:r>
              <a:rPr lang="ro-RO" sz="1400" dirty="0"/>
              <a:t>b) dacă data comunicării este cuprinsă în intervalul 16-31 din lună, termenul de plată este până la data de 20 a lunii următoare inclusiv."</a:t>
            </a:r>
          </a:p>
          <a:p>
            <a:pPr marL="0" indent="0" algn="just">
              <a:lnSpc>
                <a:spcPts val="1725"/>
              </a:lnSpc>
              <a:spcBef>
                <a:spcPts val="0"/>
              </a:spcBef>
              <a:buNone/>
            </a:pPr>
            <a:r>
              <a:rPr lang="ro-RO" sz="1400" dirty="0"/>
              <a:t>(3) Declaraţia se depune la Administraţia Fondului prin mijloace electronice de transmitere la distanţă, iar plata se realizează</a:t>
            </a:r>
            <a:br>
              <a:rPr lang="ro-RO" sz="1400" dirty="0"/>
            </a:br>
            <a:r>
              <a:rPr lang="ro-RO" sz="1400" dirty="0"/>
              <a:t> într-un cont de venituri al bugetului Fondului pentru mediu, distinct, deschis la trezorerie pe numele acesteia.</a:t>
            </a:r>
          </a:p>
          <a:p>
            <a:pPr marL="0" indent="0" algn="just">
              <a:lnSpc>
                <a:spcPts val="1725"/>
              </a:lnSpc>
              <a:spcBef>
                <a:spcPts val="0"/>
              </a:spcBef>
              <a:buNone/>
            </a:pPr>
            <a:endParaRPr lang="ro-RO" sz="1400" dirty="0"/>
          </a:p>
          <a:p>
            <a:pPr marL="0" indent="0" algn="just">
              <a:lnSpc>
                <a:spcPts val="1725"/>
              </a:lnSpc>
              <a:spcBef>
                <a:spcPts val="0"/>
              </a:spcBef>
              <a:buNone/>
            </a:pPr>
            <a:endParaRPr lang="ro-RO" sz="1400" dirty="0"/>
          </a:p>
          <a:p>
            <a:pPr marL="0" indent="0" algn="just">
              <a:lnSpc>
                <a:spcPts val="1725"/>
              </a:lnSpc>
              <a:spcBef>
                <a:spcPts val="0"/>
              </a:spcBef>
              <a:buNone/>
            </a:pPr>
            <a:r>
              <a:rPr lang="ro-RO" sz="1400" b="1" dirty="0">
                <a:solidFill>
                  <a:srgbClr val="FF0000"/>
                </a:solidFill>
              </a:rPr>
              <a:t>Art.12</a:t>
            </a:r>
            <a:r>
              <a:rPr lang="en-US" sz="1400" b="1" dirty="0">
                <a:solidFill>
                  <a:srgbClr val="FF0000"/>
                </a:solidFill>
              </a:rPr>
              <a:t>, </a:t>
            </a:r>
            <a:r>
              <a:rPr lang="en-US" sz="1400" b="1" dirty="0" err="1">
                <a:solidFill>
                  <a:srgbClr val="FF0000"/>
                </a:solidFill>
              </a:rPr>
              <a:t>alineatul</a:t>
            </a:r>
            <a:r>
              <a:rPr lang="en-US" sz="1400" b="1" dirty="0">
                <a:solidFill>
                  <a:srgbClr val="FF0000"/>
                </a:solidFill>
              </a:rPr>
              <a:t> (</a:t>
            </a:r>
            <a:r>
              <a:rPr lang="ro-RO" sz="1400" b="1" dirty="0">
                <a:solidFill>
                  <a:srgbClr val="FF0000"/>
                </a:solidFill>
              </a:rPr>
              <a:t>8</a:t>
            </a:r>
            <a:r>
              <a:rPr lang="en-US" sz="1400" b="1" dirty="0">
                <a:solidFill>
                  <a:srgbClr val="FF0000"/>
                </a:solidFill>
              </a:rPr>
              <a:t>)</a:t>
            </a:r>
            <a:r>
              <a:rPr lang="ro-RO" sz="1400" b="1" dirty="0">
                <a:solidFill>
                  <a:srgbClr val="FF0000"/>
                </a:solidFill>
              </a:rPr>
              <a:t> </a:t>
            </a:r>
            <a:r>
              <a:rPr lang="ro-RO" sz="1400" dirty="0"/>
              <a:t>Începând cu data de </a:t>
            </a:r>
            <a:r>
              <a:rPr lang="ro-RO" sz="1400" b="1" dirty="0">
                <a:solidFill>
                  <a:srgbClr val="FF0000"/>
                </a:solidFill>
              </a:rPr>
              <a:t>1 ianuarie 2023</a:t>
            </a:r>
            <a:r>
              <a:rPr lang="ro-RO" sz="1400" dirty="0"/>
              <a:t>, </a:t>
            </a:r>
            <a:r>
              <a:rPr lang="ro-RO" sz="1400" b="1" dirty="0">
                <a:solidFill>
                  <a:srgbClr val="FF0000"/>
                </a:solidFill>
              </a:rPr>
              <a:t>cantităţile de deşeuri de ambalaje care nu se regăsesc în aplicaţia informatică SIATD nu vor fi luate în calcul la realizarea obiectivelor </a:t>
            </a:r>
            <a:r>
              <a:rPr lang="ro-RO" sz="1400" dirty="0"/>
              <a:t>minime de gestionare a deşeurilor.</a:t>
            </a:r>
          </a:p>
          <a:p>
            <a:pPr marL="0" indent="0" algn="just">
              <a:lnSpc>
                <a:spcPts val="1725"/>
              </a:lnSpc>
              <a:spcBef>
                <a:spcPts val="0"/>
              </a:spcBef>
              <a:buNone/>
            </a:pPr>
            <a:endParaRPr lang="ro-RO" sz="1400" dirty="0"/>
          </a:p>
          <a:p>
            <a:pPr marL="0" indent="0" algn="just">
              <a:lnSpc>
                <a:spcPts val="1725"/>
              </a:lnSpc>
              <a:spcBef>
                <a:spcPts val="0"/>
              </a:spcBef>
              <a:buNone/>
            </a:pPr>
            <a:r>
              <a:rPr lang="ro-RO" sz="1400" b="1" dirty="0">
                <a:solidFill>
                  <a:srgbClr val="FF0000"/>
                </a:solidFill>
              </a:rPr>
              <a:t>Art.10</a:t>
            </a:r>
            <a:r>
              <a:rPr lang="en-US" sz="1400" b="1" dirty="0">
                <a:solidFill>
                  <a:srgbClr val="FF0000"/>
                </a:solidFill>
              </a:rPr>
              <a:t>, </a:t>
            </a:r>
            <a:r>
              <a:rPr lang="en-US" sz="1400" b="1" dirty="0" err="1">
                <a:solidFill>
                  <a:srgbClr val="FF0000"/>
                </a:solidFill>
              </a:rPr>
              <a:t>alineatul</a:t>
            </a:r>
            <a:r>
              <a:rPr lang="en-US" sz="1400" b="1" dirty="0">
                <a:solidFill>
                  <a:srgbClr val="FF0000"/>
                </a:solidFill>
              </a:rPr>
              <a:t> (</a:t>
            </a:r>
            <a:r>
              <a:rPr lang="ro-RO" sz="1400" b="1" dirty="0">
                <a:solidFill>
                  <a:srgbClr val="FF0000"/>
                </a:solidFill>
              </a:rPr>
              <a:t>9) </a:t>
            </a:r>
            <a:r>
              <a:rPr lang="ro-RO" sz="1400" dirty="0"/>
              <a:t>Aplicaţia informatică </a:t>
            </a:r>
            <a:r>
              <a:rPr lang="ro-RO" sz="1400" b="1" dirty="0">
                <a:solidFill>
                  <a:srgbClr val="FF0000"/>
                </a:solidFill>
              </a:rPr>
              <a:t>SIATD se utilizează de către persoanele juridice legal constituite</a:t>
            </a:r>
            <a:r>
              <a:rPr lang="ro-RO" sz="1400" dirty="0"/>
              <a:t>, autorizate de Comisia Naţională pentru Reciclarea Materialelor din cadrul Ministerului Economiei prevăzute la </a:t>
            </a:r>
            <a:r>
              <a:rPr lang="ro-RO" sz="1400" b="1" dirty="0">
                <a:solidFill>
                  <a:srgbClr val="FF0000"/>
                </a:solidFill>
              </a:rPr>
              <a:t>art. 9 alin. (1) lit. v), </a:t>
            </a:r>
            <a:r>
              <a:rPr lang="ro-RO" sz="1400" dirty="0"/>
              <a:t>care gestionează deşeuri de ambalaje, </a:t>
            </a:r>
            <a:r>
              <a:rPr lang="ro-RO" sz="1400" b="1" dirty="0">
                <a:solidFill>
                  <a:srgbClr val="FF0000"/>
                </a:solidFill>
              </a:rPr>
              <a:t>de către operatorii economici care desfăşoară activităţi de colectare, valorificare sau salubrizare şi raportează deşeuri pentru contribuabilii prevăzuţi la art. 9 alin. (1) lit. v) </a:t>
            </a:r>
            <a:r>
              <a:rPr lang="ro-RO" sz="1400" dirty="0"/>
              <a:t>şi y), precum şi de către persoanele juridice ale căror costuri nete şi/sau costuri de colectare, valorificare, sortare sau raportare sunt finanţate de către persoanele juridice prevăzute la art. 9 alin. (1) lit. v) şi y).</a:t>
            </a:r>
          </a:p>
          <a:p>
            <a:pPr marL="0" indent="0" algn="just">
              <a:lnSpc>
                <a:spcPts val="1725"/>
              </a:lnSpc>
              <a:spcBef>
                <a:spcPts val="0"/>
              </a:spcBef>
              <a:buNone/>
            </a:pPr>
            <a:endParaRPr lang="ro-RO" sz="1400" dirty="0"/>
          </a:p>
          <a:p>
            <a:pPr marL="0" indent="0" algn="just">
              <a:lnSpc>
                <a:spcPts val="1725"/>
              </a:lnSpc>
              <a:spcBef>
                <a:spcPts val="0"/>
              </a:spcBef>
              <a:buNone/>
            </a:pPr>
            <a:endParaRPr lang="ro-RO" sz="1400" dirty="0"/>
          </a:p>
          <a:p>
            <a:pPr marL="0" indent="0" algn="just">
              <a:lnSpc>
                <a:spcPct val="100000"/>
              </a:lnSpc>
              <a:buNone/>
            </a:pPr>
            <a:endParaRPr lang="en-US" sz="1400" dirty="0"/>
          </a:p>
          <a:p>
            <a:pPr marL="0" indent="0" algn="just">
              <a:lnSpc>
                <a:spcPct val="100000"/>
              </a:lnSpc>
              <a:buNone/>
            </a:pPr>
            <a:endParaRPr lang="ro-RO" sz="1400" dirty="0"/>
          </a:p>
        </p:txBody>
      </p:sp>
      <p:sp>
        <p:nvSpPr>
          <p:cNvPr id="9" name="TextBox 8">
            <a:extLst>
              <a:ext uri="{FF2B5EF4-FFF2-40B4-BE49-F238E27FC236}">
                <a16:creationId xmlns:a16="http://schemas.microsoft.com/office/drawing/2014/main" id="{3814E14C-B958-D7A5-D221-7FE71DD4A1AB}"/>
              </a:ext>
            </a:extLst>
          </p:cNvPr>
          <p:cNvSpPr txBox="1"/>
          <p:nvPr/>
        </p:nvSpPr>
        <p:spPr>
          <a:xfrm>
            <a:off x="197464" y="2610471"/>
            <a:ext cx="2484776" cy="178510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ro-RO" sz="2800" b="1" i="0" u="none" strike="noStrike" kern="1200" cap="none" spc="0" normalizeH="0" baseline="0" noProof="0" dirty="0">
                <a:ln>
                  <a:noFill/>
                </a:ln>
                <a:solidFill>
                  <a:srgbClr val="422C16"/>
                </a:solidFill>
                <a:effectLst/>
                <a:uLnTx/>
                <a:uFillTx/>
                <a:latin typeface="Calibri" panose="020F0502020204030204"/>
                <a:ea typeface="+mn-ea"/>
                <a:cs typeface="+mn-cs"/>
              </a:rPr>
              <a:t>NOUT</a:t>
            </a:r>
            <a:r>
              <a:rPr kumimoji="0" lang="ro-RO" altLang="ro-RO" sz="2800" b="1" i="0" u="none" strike="noStrike" kern="1200" cap="none" spc="0" normalizeH="0" baseline="0" noProof="0" dirty="0">
                <a:ln>
                  <a:noFill/>
                </a:ln>
                <a:solidFill>
                  <a:srgbClr val="422C16"/>
                </a:solidFill>
                <a:effectLst/>
                <a:uLnTx/>
                <a:uFillTx/>
                <a:latin typeface="Calibri" panose="020F0502020204030204"/>
                <a:ea typeface="+mn-ea"/>
                <a:cs typeface="+mn-cs"/>
              </a:rPr>
              <a:t>ĂȚI LEGISLATIVE:</a:t>
            </a:r>
            <a:br>
              <a:rPr kumimoji="0" lang="ro-RO" altLang="ro-RO" sz="2400" b="1" i="0" u="sng" strike="noStrike" kern="1200" cap="none" spc="0" normalizeH="0" baseline="0" noProof="0" dirty="0">
                <a:ln>
                  <a:noFill/>
                </a:ln>
                <a:solidFill>
                  <a:srgbClr val="FF0000"/>
                </a:solidFill>
                <a:effectLst/>
                <a:uLnTx/>
                <a:uFillTx/>
                <a:latin typeface="Calibri" panose="020F0502020204030204"/>
                <a:ea typeface="+mn-ea"/>
                <a:cs typeface="+mn-cs"/>
              </a:rPr>
            </a:br>
            <a:r>
              <a:rPr kumimoji="0" lang="ro-RO" sz="1800" b="1" i="0" u="none" strike="noStrike" kern="1200" cap="none" spc="0" normalizeH="0" baseline="0" noProof="0" dirty="0">
                <a:ln>
                  <a:noFill/>
                </a:ln>
                <a:solidFill>
                  <a:srgbClr val="FF0000"/>
                </a:solidFill>
                <a:effectLst/>
                <a:uLnTx/>
                <a:uFillTx/>
                <a:latin typeface="Calibri" panose="020F0502020204030204"/>
                <a:ea typeface="+mn-ea"/>
                <a:cs typeface="+mn-cs"/>
              </a:rPr>
              <a:t>Ordonanţa de urgenţă nr. 196/2005 privind Fondul pentru mediu</a:t>
            </a:r>
            <a:endParaRPr kumimoji="0" lang="ro-RO"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Picture 2">
            <a:extLst>
              <a:ext uri="{FF2B5EF4-FFF2-40B4-BE49-F238E27FC236}">
                <a16:creationId xmlns:a16="http://schemas.microsoft.com/office/drawing/2014/main" id="{A7602363-F145-3A51-2492-99C73897E9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46" y="5288460"/>
            <a:ext cx="1326055" cy="1578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1463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6059356-F691-1568-A445-9800BCFDBA65}"/>
              </a:ext>
            </a:extLst>
          </p:cNvPr>
          <p:cNvSpPr txBox="1">
            <a:spLocks/>
          </p:cNvSpPr>
          <p:nvPr/>
        </p:nvSpPr>
        <p:spPr>
          <a:xfrm>
            <a:off x="838200" y="494675"/>
            <a:ext cx="10515600" cy="97590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kern="1200">
                <a:solidFill>
                  <a:srgbClr val="00B050"/>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FR" sz="3300" dirty="0" err="1">
                <a:latin typeface="Calibri" panose="020F0502020204030204"/>
              </a:rPr>
              <a:t>Situatia</a:t>
            </a:r>
            <a:r>
              <a:rPr lang="fr-FR" sz="3300" dirty="0">
                <a:latin typeface="Calibri" panose="020F0502020204030204"/>
              </a:rPr>
              <a:t> </a:t>
            </a:r>
            <a:r>
              <a:rPr lang="fr-FR" sz="3300" dirty="0" err="1">
                <a:latin typeface="Calibri" panose="020F0502020204030204"/>
              </a:rPr>
              <a:t>implement</a:t>
            </a:r>
            <a:r>
              <a:rPr lang="ro-RO" sz="3300" dirty="0">
                <a:latin typeface="Calibri" panose="020F0502020204030204"/>
              </a:rPr>
              <a:t>ă</a:t>
            </a:r>
            <a:r>
              <a:rPr lang="fr-FR" sz="3300" dirty="0" err="1">
                <a:latin typeface="Calibri" panose="020F0502020204030204"/>
              </a:rPr>
              <a:t>rii</a:t>
            </a:r>
            <a:r>
              <a:rPr lang="fr-FR" sz="3300" dirty="0">
                <a:latin typeface="Calibri" panose="020F0502020204030204"/>
              </a:rPr>
              <a:t> </a:t>
            </a:r>
            <a:r>
              <a:rPr lang="fr-FR" sz="3300" dirty="0" err="1">
                <a:latin typeface="Calibri" panose="020F0502020204030204"/>
              </a:rPr>
              <a:t>colect</a:t>
            </a:r>
            <a:r>
              <a:rPr lang="ro-RO" sz="3300" dirty="0">
                <a:latin typeface="Calibri" panose="020F0502020204030204"/>
              </a:rPr>
              <a:t>ă</a:t>
            </a:r>
            <a:r>
              <a:rPr lang="fr-FR" sz="3300" dirty="0" err="1">
                <a:latin typeface="Calibri" panose="020F0502020204030204"/>
              </a:rPr>
              <a:t>rii</a:t>
            </a:r>
            <a:r>
              <a:rPr lang="fr-FR" sz="3300" dirty="0">
                <a:latin typeface="Calibri" panose="020F0502020204030204"/>
              </a:rPr>
              <a:t> </a:t>
            </a:r>
            <a:r>
              <a:rPr lang="fr-FR" sz="3300" dirty="0" err="1">
                <a:latin typeface="Calibri" panose="020F0502020204030204"/>
              </a:rPr>
              <a:t>separate</a:t>
            </a:r>
            <a:r>
              <a:rPr lang="fr-FR" sz="3300" dirty="0">
                <a:latin typeface="Calibri" panose="020F0502020204030204"/>
              </a:rPr>
              <a:t> de la </a:t>
            </a:r>
            <a:r>
              <a:rPr lang="fr-FR" sz="3300" dirty="0" err="1">
                <a:latin typeface="Calibri" panose="020F0502020204030204"/>
              </a:rPr>
              <a:t>popula</a:t>
            </a:r>
            <a:r>
              <a:rPr lang="ro-RO" sz="3300" dirty="0">
                <a:latin typeface="Calibri" panose="020F0502020204030204"/>
              </a:rPr>
              <a:t>ț</a:t>
            </a:r>
            <a:r>
              <a:rPr lang="fr-FR" sz="3300" dirty="0" err="1">
                <a:latin typeface="Calibri" panose="020F0502020204030204"/>
              </a:rPr>
              <a:t>ie</a:t>
            </a:r>
            <a:r>
              <a:rPr kumimoji="0" lang="ro-RO" sz="4000" b="0" i="0" u="none" strike="noStrike" kern="1200" cap="none" spc="0" normalizeH="0" baseline="0" noProof="0" dirty="0">
                <a:ln>
                  <a:noFill/>
                </a:ln>
                <a:solidFill>
                  <a:srgbClr val="00B050"/>
                </a:solidFill>
                <a:effectLst/>
                <a:uLnTx/>
                <a:uFillTx/>
                <a:latin typeface="Calibri" panose="020F0502020204030204"/>
                <a:ea typeface="+mj-ea"/>
                <a:cs typeface="+mj-cs"/>
              </a:rPr>
              <a:t> </a:t>
            </a:r>
            <a:endParaRPr kumimoji="0" lang="en-RO" sz="4000" b="0" i="0" u="none" strike="noStrike" kern="1200" cap="none" spc="0" normalizeH="0" baseline="0" noProof="0" dirty="0">
              <a:ln>
                <a:noFill/>
              </a:ln>
              <a:solidFill>
                <a:srgbClr val="00B050"/>
              </a:solidFill>
              <a:effectLst/>
              <a:uLnTx/>
              <a:uFillTx/>
              <a:latin typeface="Calibri" panose="020F0502020204030204"/>
              <a:ea typeface="+mj-ea"/>
              <a:cs typeface="+mj-cs"/>
            </a:endParaRPr>
          </a:p>
        </p:txBody>
      </p:sp>
      <p:sp>
        <p:nvSpPr>
          <p:cNvPr id="6" name="Titlu 5">
            <a:extLst>
              <a:ext uri="{FF2B5EF4-FFF2-40B4-BE49-F238E27FC236}">
                <a16:creationId xmlns:a16="http://schemas.microsoft.com/office/drawing/2014/main" id="{873E6517-D5BE-2F51-7F86-26C5111BA634}"/>
              </a:ext>
            </a:extLst>
          </p:cNvPr>
          <p:cNvSpPr>
            <a:spLocks noGrp="1"/>
          </p:cNvSpPr>
          <p:nvPr>
            <p:ph type="title"/>
          </p:nvPr>
        </p:nvSpPr>
        <p:spPr>
          <a:xfrm>
            <a:off x="838200" y="1635318"/>
            <a:ext cx="10515600" cy="5018700"/>
          </a:xfrm>
        </p:spPr>
        <p:txBody>
          <a:bodyPr anchor="t">
            <a:noAutofit/>
          </a:bodyPr>
          <a:lstStyle/>
          <a:p>
            <a:pPr>
              <a:spcBef>
                <a:spcPts val="600"/>
              </a:spcBef>
              <a:spcAft>
                <a:spcPts val="600"/>
              </a:spcAft>
            </a:pPr>
            <a:r>
              <a:rPr lang="ro-RO" sz="1300" b="1"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t>Ce spune Nota de Fundamentare la OUG de modificare a Legii serviciului de salubrizare a localităților nr. 101/2006</a:t>
            </a:r>
            <a:br>
              <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br>
            <a:br>
              <a:rPr lang="ro-RO" sz="1300" dirty="0">
                <a:solidFill>
                  <a:schemeClr val="tx1">
                    <a:lumMod val="65000"/>
                    <a:lumOff val="35000"/>
                  </a:schemeClr>
                </a:solidFill>
                <a:highlight>
                  <a:srgbClr val="FFFF00"/>
                </a:highlight>
                <a:latin typeface="Tahoma" panose="020B0604030504040204" pitchFamily="34" charset="0"/>
                <a:ea typeface="Tahoma" panose="020B0604030504040204" pitchFamily="34" charset="0"/>
                <a:cs typeface="Tahoma" panose="020B0604030504040204" pitchFamily="34" charset="0"/>
              </a:rPr>
            </a:br>
            <a:r>
              <a:rPr lang="ro-RO" sz="1300" dirty="0">
                <a:solidFill>
                  <a:schemeClr val="tx1">
                    <a:lumMod val="65000"/>
                    <a:lumOff val="35000"/>
                  </a:schemeClr>
                </a:solidFill>
                <a:highlight>
                  <a:srgbClr val="FFFF00"/>
                </a:highlight>
                <a:latin typeface="Tahoma" panose="020B0604030504040204" pitchFamily="34" charset="0"/>
                <a:ea typeface="Tahoma" panose="020B0604030504040204" pitchFamily="34" charset="0"/>
                <a:cs typeface="Tahoma" panose="020B0604030504040204" pitchFamily="34" charset="0"/>
              </a:rPr>
              <a:t>La nivelul lunii mai 2022, prevederile din O.U.G. nr. 74/2018 (în prezent din O.U.G. nr. 92/2021) </a:t>
            </a:r>
            <a:r>
              <a:rPr lang="ro-RO" sz="1300" b="1" dirty="0">
                <a:solidFill>
                  <a:schemeClr val="tx1">
                    <a:lumMod val="65000"/>
                    <a:lumOff val="35000"/>
                  </a:schemeClr>
                </a:solidFill>
                <a:highlight>
                  <a:srgbClr val="FFFF00"/>
                </a:highlight>
                <a:latin typeface="Tahoma" panose="020B0604030504040204" pitchFamily="34" charset="0"/>
                <a:ea typeface="Tahoma" panose="020B0604030504040204" pitchFamily="34" charset="0"/>
                <a:cs typeface="Tahoma" panose="020B0604030504040204" pitchFamily="34" charset="0"/>
              </a:rPr>
              <a:t>AU FOST IMPLEMENTATE ÎN DOAR 45,90% DIN CELE 3170 DE UNITĂȚI ADMINISTRATIV-TERITORIALE ÎN CARE SE PRESTEAZĂ SERVICIUL DE SALUBRIZARE</a:t>
            </a:r>
            <a:r>
              <a:rPr lang="ro-RO" sz="1300" dirty="0">
                <a:solidFill>
                  <a:schemeClr val="tx1">
                    <a:lumMod val="65000"/>
                    <a:lumOff val="35000"/>
                  </a:schemeClr>
                </a:solidFill>
                <a:highlight>
                  <a:srgbClr val="FFFF00"/>
                </a:highlight>
                <a:latin typeface="Tahoma" panose="020B0604030504040204" pitchFamily="34" charset="0"/>
                <a:ea typeface="Tahoma" panose="020B0604030504040204" pitchFamily="34" charset="0"/>
                <a:cs typeface="Tahoma" panose="020B0604030504040204" pitchFamily="34" charset="0"/>
              </a:rPr>
              <a:t>, astfel:</a:t>
            </a:r>
            <a:br>
              <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br>
            <a:br>
              <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br>
            <a:r>
              <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t>-	doar la nivelul a 15 din cele 28 de Asociații de Dezvoltare Intercomunitară (ADI) prin care se implementează proiectele de investiții în Sistemele de Management Integrat al Deșeurilor (SMID) finanțate din fonduri nerambursabile, integral sau parțial funcționale, respectiv în 1026 de unități administrativ-teritoriale din cele 1929 asociate;</a:t>
            </a:r>
            <a:br>
              <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br>
            <a:r>
              <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t>-	doar la nivelul a 6 din cele 21 de ADI prin care se implementează proiecte de investiții finanțate de la bugetul local, respectiv în 91 de unități administrativ-teritoriale din cele 223 asociate;</a:t>
            </a:r>
            <a:br>
              <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br>
            <a:r>
              <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t>-	doar în 338 de unități administrativ-teritoriale din cele 1018 de unități administrativ-teritoriale care au delegat gestiunea serviciului de salubrizare în mod individual.</a:t>
            </a:r>
            <a:br>
              <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br>
            <a:br>
              <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br>
            <a:br>
              <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br>
            <a:r>
              <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t>Cele mai afectate sunt fluxurile financiare aferente contractelor de delegare prin care se implementează SMID finanțate din fonduri nerambursabile. </a:t>
            </a:r>
            <a:br>
              <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br>
            <a:br>
              <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br>
            <a:r>
              <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t>Până în prezent au fost reziliate 17 contracte de delegare aferente SMID, respectiv pentru 4 zone de colectare din județul Arad, inclusiv contractul de delegare pentru operarea stației complexe de sortare-compostare deșeuri, 3 zone de colectare din Județul Timiș, 4 zone de colectare din Județul Caraș Severin, 2 zone de colectare din județul Giurgiu, o zonă de colectare din județul Neamț. o zonă de colectare din județul Vaslui și pentru întreg județul Olt, existând riscul de reziliere, în continuare, a altor asemenea contracte atribuite prin licitație, implicit riscul de  aplicare de către Comisie a corecțiilor financiare de până la 100% din valoarea proiectelor neimplementate.</a:t>
            </a:r>
            <a:br>
              <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br>
            <a:br>
              <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br>
            <a:r>
              <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t>Trendul este unul crescător, fiind reziliate în perioada 2020 - 2021 încă 6 contracte de delegare față de cele 11 reziliate până la sfârșitul anului 2019. Au fost reluate licitațiile și atribuite doar 2 contracte de delegare din sfera celor reziliate, respectiv pentru județul Olt și pentru zona de colectare din județul Vaslui.</a:t>
            </a:r>
            <a:br>
              <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br>
            <a:br>
              <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br>
            <a:br>
              <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br>
            <a:br>
              <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br>
            <a:endParaRPr lang="ro-RO" sz="13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2" name="Dreptunghi 1">
            <a:extLst>
              <a:ext uri="{FF2B5EF4-FFF2-40B4-BE49-F238E27FC236}">
                <a16:creationId xmlns:a16="http://schemas.microsoft.com/office/drawing/2014/main" id="{50B99000-C93A-2A8D-B99F-75646AD637BF}"/>
              </a:ext>
            </a:extLst>
          </p:cNvPr>
          <p:cNvSpPr/>
          <p:nvPr/>
        </p:nvSpPr>
        <p:spPr>
          <a:xfrm>
            <a:off x="650449" y="2643275"/>
            <a:ext cx="10703351" cy="14363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o-RO"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6711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green and white striped textile">
            <a:extLst>
              <a:ext uri="{FF2B5EF4-FFF2-40B4-BE49-F238E27FC236}">
                <a16:creationId xmlns:a16="http://schemas.microsoft.com/office/drawing/2014/main" id="{012A4E7E-1657-FF4E-ACC3-1007323E91F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rot="10800000">
            <a:off x="0" y="0"/>
            <a:ext cx="457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Graphical user interface, application&#10;&#10;Description automatically generated">
            <a:extLst>
              <a:ext uri="{FF2B5EF4-FFF2-40B4-BE49-F238E27FC236}">
                <a16:creationId xmlns:a16="http://schemas.microsoft.com/office/drawing/2014/main" id="{35CEBFCB-930C-7248-8925-00A6967F761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4413" t="21997" r="25763" b="29412"/>
          <a:stretch/>
        </p:blipFill>
        <p:spPr>
          <a:xfrm>
            <a:off x="2613357" y="1828800"/>
            <a:ext cx="3917285" cy="3820320"/>
          </a:xfrm>
          <a:prstGeom prst="rect">
            <a:avLst/>
          </a:prstGeom>
          <a:solidFill>
            <a:schemeClr val="bg1"/>
          </a:solidFill>
        </p:spPr>
      </p:pic>
      <p:sp>
        <p:nvSpPr>
          <p:cNvPr id="7" name="Slide Number Placeholder 6">
            <a:extLst>
              <a:ext uri="{FF2B5EF4-FFF2-40B4-BE49-F238E27FC236}">
                <a16:creationId xmlns:a16="http://schemas.microsoft.com/office/drawing/2014/main" id="{CEA0BCFD-5685-2341-95E3-4C4F5179F944}"/>
              </a:ext>
            </a:extLst>
          </p:cNvPr>
          <p:cNvSpPr>
            <a:spLocks noGrp="1"/>
          </p:cNvSpPr>
          <p:nvPr>
            <p:ph type="sldNum" sz="quarter" idx="12"/>
          </p:nvPr>
        </p:nvSpPr>
        <p:spPr/>
        <p:txBody>
          <a:bodyPr/>
          <a:lstStyle/>
          <a:p>
            <a:fld id="{B6CB8F1B-BFB0-4E4E-89D3-662339A41FF9}" type="slidenum">
              <a:rPr lang="en-RO" smtClean="0"/>
              <a:t>12</a:t>
            </a:fld>
            <a:endParaRPr lang="en-RO"/>
          </a:p>
        </p:txBody>
      </p:sp>
      <p:grpSp>
        <p:nvGrpSpPr>
          <p:cNvPr id="2" name="Group 1">
            <a:extLst>
              <a:ext uri="{FF2B5EF4-FFF2-40B4-BE49-F238E27FC236}">
                <a16:creationId xmlns:a16="http://schemas.microsoft.com/office/drawing/2014/main" id="{81B8C330-4F51-EF2C-4605-9821BD25B28C}"/>
              </a:ext>
            </a:extLst>
          </p:cNvPr>
          <p:cNvGrpSpPr/>
          <p:nvPr/>
        </p:nvGrpSpPr>
        <p:grpSpPr>
          <a:xfrm>
            <a:off x="6808763" y="2345411"/>
            <a:ext cx="3714396" cy="2546308"/>
            <a:chOff x="3735457" y="2964434"/>
            <a:chExt cx="4721086" cy="1326341"/>
          </a:xfrm>
        </p:grpSpPr>
        <p:sp>
          <p:nvSpPr>
            <p:cNvPr id="3" name="Freeform 5">
              <a:extLst>
                <a:ext uri="{FF2B5EF4-FFF2-40B4-BE49-F238E27FC236}">
                  <a16:creationId xmlns:a16="http://schemas.microsoft.com/office/drawing/2014/main" id="{27A274EA-0BF0-369A-B7EB-0303F03338FE}"/>
                </a:ext>
              </a:extLst>
            </p:cNvPr>
            <p:cNvSpPr>
              <a:spLocks/>
            </p:cNvSpPr>
            <p:nvPr/>
          </p:nvSpPr>
          <p:spPr bwMode="auto">
            <a:xfrm>
              <a:off x="3735457" y="3207753"/>
              <a:ext cx="1396007" cy="1083022"/>
            </a:xfrm>
            <a:custGeom>
              <a:avLst/>
              <a:gdLst>
                <a:gd name="T0" fmla="*/ 0 w 281"/>
                <a:gd name="T1" fmla="*/ 0 h 218"/>
                <a:gd name="T2" fmla="*/ 0 w 281"/>
                <a:gd name="T3" fmla="*/ 218 h 218"/>
                <a:gd name="T4" fmla="*/ 281 w 281"/>
                <a:gd name="T5" fmla="*/ 218 h 218"/>
              </a:gdLst>
              <a:ahLst/>
              <a:cxnLst>
                <a:cxn ang="0">
                  <a:pos x="T0" y="T1"/>
                </a:cxn>
                <a:cxn ang="0">
                  <a:pos x="T2" y="T3"/>
                </a:cxn>
                <a:cxn ang="0">
                  <a:pos x="T4" y="T5"/>
                </a:cxn>
              </a:cxnLst>
              <a:rect l="0" t="0" r="r" b="b"/>
              <a:pathLst>
                <a:path w="281" h="218">
                  <a:moveTo>
                    <a:pt x="0" y="0"/>
                  </a:moveTo>
                  <a:lnTo>
                    <a:pt x="0" y="218"/>
                  </a:lnTo>
                  <a:lnTo>
                    <a:pt x="281" y="218"/>
                  </a:lnTo>
                </a:path>
              </a:pathLst>
            </a:custGeom>
            <a:noFill/>
            <a:ln w="28575"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 name="Freeform 6">
              <a:extLst>
                <a:ext uri="{FF2B5EF4-FFF2-40B4-BE49-F238E27FC236}">
                  <a16:creationId xmlns:a16="http://schemas.microsoft.com/office/drawing/2014/main" id="{991921A4-9354-444C-003B-8FDA7FBDEB64}"/>
                </a:ext>
              </a:extLst>
            </p:cNvPr>
            <p:cNvSpPr>
              <a:spLocks/>
            </p:cNvSpPr>
            <p:nvPr/>
          </p:nvSpPr>
          <p:spPr bwMode="auto">
            <a:xfrm>
              <a:off x="7060536" y="2964434"/>
              <a:ext cx="1396007" cy="1083022"/>
            </a:xfrm>
            <a:custGeom>
              <a:avLst/>
              <a:gdLst>
                <a:gd name="T0" fmla="*/ 281 w 281"/>
                <a:gd name="T1" fmla="*/ 218 h 218"/>
                <a:gd name="T2" fmla="*/ 281 w 281"/>
                <a:gd name="T3" fmla="*/ 0 h 218"/>
                <a:gd name="T4" fmla="*/ 0 w 281"/>
                <a:gd name="T5" fmla="*/ 0 h 218"/>
              </a:gdLst>
              <a:ahLst/>
              <a:cxnLst>
                <a:cxn ang="0">
                  <a:pos x="T0" y="T1"/>
                </a:cxn>
                <a:cxn ang="0">
                  <a:pos x="T2" y="T3"/>
                </a:cxn>
                <a:cxn ang="0">
                  <a:pos x="T4" y="T5"/>
                </a:cxn>
              </a:cxnLst>
              <a:rect l="0" t="0" r="r" b="b"/>
              <a:pathLst>
                <a:path w="281" h="218">
                  <a:moveTo>
                    <a:pt x="281" y="218"/>
                  </a:moveTo>
                  <a:lnTo>
                    <a:pt x="281" y="0"/>
                  </a:lnTo>
                  <a:lnTo>
                    <a:pt x="0" y="0"/>
                  </a:lnTo>
                </a:path>
              </a:pathLst>
            </a:custGeom>
            <a:noFill/>
            <a:ln w="28575"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sp>
        <p:nvSpPr>
          <p:cNvPr id="8" name="TextBox 7">
            <a:extLst>
              <a:ext uri="{FF2B5EF4-FFF2-40B4-BE49-F238E27FC236}">
                <a16:creationId xmlns:a16="http://schemas.microsoft.com/office/drawing/2014/main" id="{AA5A6FF5-E0AF-8826-A9DD-E2D837F683BC}"/>
              </a:ext>
            </a:extLst>
          </p:cNvPr>
          <p:cNvSpPr txBox="1"/>
          <p:nvPr/>
        </p:nvSpPr>
        <p:spPr>
          <a:xfrm>
            <a:off x="7185358" y="2961131"/>
            <a:ext cx="3217970" cy="1311128"/>
          </a:xfrm>
          <a:prstGeom prst="rect">
            <a:avLst/>
          </a:prstGeom>
          <a:noFill/>
        </p:spPr>
        <p:txBody>
          <a:bodyPr wrap="square" rtlCol="0">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o-RO" sz="4400" b="1" i="0" u="none" strike="noStrike" kern="1200" cap="none" spc="0" normalizeH="0" baseline="0" noProof="0" dirty="0">
                <a:ln>
                  <a:noFill/>
                </a:ln>
                <a:solidFill>
                  <a:srgbClr val="00B050"/>
                </a:solidFill>
                <a:effectLst/>
                <a:uLnTx/>
                <a:uFillTx/>
                <a:latin typeface="Calibri" panose="020F0502020204030204"/>
                <a:ea typeface="+mj-ea"/>
                <a:cs typeface="+mj-cs"/>
              </a:rPr>
              <a:t>Vă mulțumim!</a:t>
            </a:r>
            <a:endParaRPr kumimoji="0" lang="en-RO" sz="3600" b="1" i="0" u="none" strike="noStrike" kern="1200" cap="none" spc="0" normalizeH="0" baseline="0" noProof="0" dirty="0">
              <a:ln>
                <a:noFill/>
              </a:ln>
              <a:solidFill>
                <a:srgbClr val="00B050"/>
              </a:solidFill>
              <a:effectLst/>
              <a:uLnTx/>
              <a:uFillTx/>
              <a:latin typeface="Calibri" panose="020F0502020204030204"/>
              <a:ea typeface="+mj-ea"/>
              <a:cs typeface="+mj-cs"/>
            </a:endParaRPr>
          </a:p>
        </p:txBody>
      </p:sp>
      <p:pic>
        <p:nvPicPr>
          <p:cNvPr id="9" name="Graphic 8" descr="World">
            <a:extLst>
              <a:ext uri="{FF2B5EF4-FFF2-40B4-BE49-F238E27FC236}">
                <a16:creationId xmlns:a16="http://schemas.microsoft.com/office/drawing/2014/main" id="{CD35A827-7A12-98EB-8B74-541D3531471A}"/>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p:blipFill>
        <p:spPr>
          <a:xfrm>
            <a:off x="8418115" y="5389835"/>
            <a:ext cx="236271" cy="236271"/>
          </a:xfrm>
          <a:prstGeom prst="rect">
            <a:avLst/>
          </a:prstGeom>
          <a:noFill/>
          <a:ln cap="flat">
            <a:noFill/>
          </a:ln>
        </p:spPr>
      </p:pic>
      <p:pic>
        <p:nvPicPr>
          <p:cNvPr id="10" name="Graphic 9" descr="Email">
            <a:extLst>
              <a:ext uri="{FF2B5EF4-FFF2-40B4-BE49-F238E27FC236}">
                <a16:creationId xmlns:a16="http://schemas.microsoft.com/office/drawing/2014/main" id="{6C2580C7-0EC5-3576-1FAB-6B11D883DF20}"/>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p:blipFill>
        <p:spPr>
          <a:xfrm>
            <a:off x="8418115" y="5662792"/>
            <a:ext cx="215999" cy="215999"/>
          </a:xfrm>
          <a:prstGeom prst="rect">
            <a:avLst/>
          </a:prstGeom>
          <a:noFill/>
          <a:ln cap="flat">
            <a:noFill/>
          </a:ln>
        </p:spPr>
      </p:pic>
      <p:sp>
        <p:nvSpPr>
          <p:cNvPr id="11" name="Rectangle 10">
            <a:extLst>
              <a:ext uri="{FF2B5EF4-FFF2-40B4-BE49-F238E27FC236}">
                <a16:creationId xmlns:a16="http://schemas.microsoft.com/office/drawing/2014/main" id="{9ED397FE-B092-0F62-6FCF-CC20B59BC343}"/>
              </a:ext>
            </a:extLst>
          </p:cNvPr>
          <p:cNvSpPr/>
          <p:nvPr/>
        </p:nvSpPr>
        <p:spPr>
          <a:xfrm>
            <a:off x="8876000" y="5292945"/>
            <a:ext cx="1546440" cy="1146468"/>
          </a:xfrm>
          <a:prstGeom prst="rect">
            <a:avLst/>
          </a:prstGeom>
          <a:noFill/>
          <a:ln cap="flat">
            <a:noFill/>
            <a:prstDash val="solid"/>
          </a:ln>
        </p:spPr>
        <p:txBody>
          <a:bodyPr vert="horz" wrap="square" lIns="91440" tIns="45720" rIns="91440" bIns="45720" anchor="t" anchorCtr="0" compatLnSpc="1">
            <a:spAutoFit/>
          </a:bodyPr>
          <a:lstStyle/>
          <a:p>
            <a:pPr marL="0" marR="0" lvl="0" indent="0" defTabSz="914400" rtl="0" fontAlgn="auto" hangingPunct="1">
              <a:lnSpc>
                <a:spcPct val="100000"/>
              </a:lnSpc>
              <a:spcBef>
                <a:spcPts val="500"/>
              </a:spcBef>
              <a:buNone/>
              <a:tabLst/>
              <a:defRPr sz="1800" b="0" i="0" u="none" strike="noStrike" kern="0" cap="none" spc="0" baseline="0">
                <a:solidFill>
                  <a:srgbClr val="000000"/>
                </a:solidFill>
                <a:uFillTx/>
              </a:defRPr>
            </a:pPr>
            <a:r>
              <a:rPr lang="ro-RO" sz="1400" i="0" u="none" strike="noStrike" kern="0" cap="none" spc="0" baseline="0" dirty="0">
                <a:solidFill>
                  <a:srgbClr val="00C35F"/>
                </a:solidFill>
                <a:uFillTx/>
                <a:latin typeface="Open Sans" panose="020B0606030504020204" pitchFamily="34" charset="0"/>
                <a:ea typeface="Open Sans" panose="020B0606030504020204" pitchFamily="34" charset="0"/>
                <a:cs typeface="Open Sans" panose="020B0606030504020204" pitchFamily="34" charset="0"/>
                <a:hlinkClick r:id="rId9">
                  <a:extLst>
                    <a:ext uri="{A12FA001-AC4F-418D-AE19-62706E023703}">
                      <ahyp:hlinkClr xmlns:ahyp="http://schemas.microsoft.com/office/drawing/2018/hyperlinkcolor" val="tx"/>
                    </a:ext>
                  </a:extLst>
                </a:hlinkClick>
              </a:rPr>
              <a:t>www.fepra.ro</a:t>
            </a:r>
            <a:endParaRPr lang="ro-RO" sz="1400" i="0" u="none" strike="noStrike" kern="0" cap="none" spc="0" baseline="0" dirty="0">
              <a:solidFill>
                <a:srgbClr val="00C35F"/>
              </a:solidFill>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fontAlgn="auto" hangingPunct="1">
              <a:lnSpc>
                <a:spcPct val="100000"/>
              </a:lnSpc>
              <a:spcBef>
                <a:spcPts val="500"/>
              </a:spcBef>
              <a:buNone/>
              <a:tabLst/>
              <a:defRPr sz="1800" b="0" i="0" u="none" strike="noStrike" kern="0" cap="none" spc="0" baseline="0">
                <a:solidFill>
                  <a:srgbClr val="000000"/>
                </a:solidFill>
                <a:uFillTx/>
              </a:defRPr>
            </a:pPr>
            <a:r>
              <a:rPr lang="ro-RO" sz="1400" b="0" i="0" u="none" strike="noStrike" kern="1200" cap="none" spc="0" baseline="0" dirty="0">
                <a:solidFill>
                  <a:schemeClr val="tx1">
                    <a:lumMod val="75000"/>
                    <a:lumOff val="25000"/>
                  </a:schemeClr>
                </a:solidFill>
                <a:uFillTx/>
                <a:latin typeface="Open Sans" panose="020B0606030504020204" pitchFamily="34" charset="0"/>
                <a:ea typeface="Open Sans" panose="020B0606030504020204" pitchFamily="34" charset="0"/>
                <a:cs typeface="Open Sans" panose="020B0606030504020204" pitchFamily="34" charset="0"/>
                <a:hlinkClick r:id="rId10">
                  <a:extLst>
                    <a:ext uri="{A12FA001-AC4F-418D-AE19-62706E023703}">
                      <ahyp:hlinkClr xmlns:ahyp="http://schemas.microsoft.com/office/drawing/2018/hyperlinkcolor" val="tx"/>
                    </a:ext>
                  </a:extLst>
                </a:hlinkClick>
              </a:rPr>
              <a:t>office@fepra.ro</a:t>
            </a:r>
            <a:endParaRPr lang="ro-RO" sz="1400" b="0" i="0" u="none" strike="noStrike" kern="1200" cap="none" spc="0" baseline="0" dirty="0">
              <a:solidFill>
                <a:schemeClr val="tx1">
                  <a:lumMod val="75000"/>
                  <a:lumOff val="25000"/>
                </a:schemeClr>
              </a:solidFill>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fontAlgn="auto" hangingPunct="1">
              <a:lnSpc>
                <a:spcPct val="100000"/>
              </a:lnSpc>
              <a:spcBef>
                <a:spcPts val="500"/>
              </a:spcBef>
              <a:buNone/>
              <a:tabLst/>
              <a:defRPr sz="1800" b="0" i="0" u="none" strike="noStrike" kern="0" cap="none" spc="0" baseline="0">
                <a:solidFill>
                  <a:srgbClr val="000000"/>
                </a:solidFill>
                <a:uFillTx/>
              </a:defRPr>
            </a:pPr>
            <a:r>
              <a:rPr lang="en-US" sz="1400" b="0" i="0" u="none" strike="noStrike" kern="1200" cap="none" spc="0" baseline="0" dirty="0">
                <a:solidFill>
                  <a:schemeClr val="tx1">
                    <a:lumMod val="75000"/>
                    <a:lumOff val="25000"/>
                  </a:schemeClr>
                </a:solidFill>
                <a:uFillTx/>
                <a:latin typeface="Open Sans" panose="020B0606030504020204" pitchFamily="34" charset="0"/>
                <a:ea typeface="Open Sans" panose="020B0606030504020204" pitchFamily="34" charset="0"/>
                <a:cs typeface="Open Sans" panose="020B0606030504020204" pitchFamily="34" charset="0"/>
              </a:rPr>
              <a:t>+</a:t>
            </a:r>
            <a:r>
              <a:rPr lang="ro-RO" sz="1400" b="0" i="0" u="none" strike="noStrike" kern="1200" cap="none" spc="0" baseline="0" dirty="0">
                <a:solidFill>
                  <a:schemeClr val="tx1">
                    <a:lumMod val="75000"/>
                    <a:lumOff val="25000"/>
                  </a:schemeClr>
                </a:solidFill>
                <a:uFillTx/>
                <a:latin typeface="Open Sans" panose="020B0606030504020204" pitchFamily="34" charset="0"/>
                <a:ea typeface="Open Sans" panose="020B0606030504020204" pitchFamily="34" charset="0"/>
                <a:cs typeface="Open Sans" panose="020B0606030504020204" pitchFamily="34" charset="0"/>
              </a:rPr>
              <a:t>40 377 101 400  </a:t>
            </a:r>
            <a:endParaRPr lang="en-US" sz="1400" b="0" i="0" u="none" strike="noStrike" kern="1200" cap="none" spc="0" baseline="0" dirty="0">
              <a:solidFill>
                <a:schemeClr val="tx1">
                  <a:lumMod val="75000"/>
                  <a:lumOff val="25000"/>
                </a:schemeClr>
              </a:solidFill>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fontAlgn="auto" hangingPunct="1">
              <a:lnSpc>
                <a:spcPct val="100000"/>
              </a:lnSpc>
              <a:spcBef>
                <a:spcPts val="500"/>
              </a:spcBef>
              <a:buNone/>
              <a:tabLst/>
              <a:defRPr sz="1800" b="0" i="0" u="none" strike="noStrike" kern="0" cap="none" spc="0" baseline="0">
                <a:solidFill>
                  <a:srgbClr val="000000"/>
                </a:solidFill>
                <a:uFillTx/>
              </a:defRPr>
            </a:pPr>
            <a:r>
              <a:rPr lang="ro-RO" sz="1400" b="0" i="0" u="none" strike="noStrike" kern="1200" cap="none" spc="0" baseline="0" dirty="0">
                <a:solidFill>
                  <a:schemeClr val="tx1">
                    <a:lumMod val="75000"/>
                    <a:lumOff val="25000"/>
                  </a:schemeClr>
                </a:solidFill>
                <a:uFillTx/>
                <a:latin typeface="Open Sans" panose="020B0606030504020204" pitchFamily="34" charset="0"/>
                <a:ea typeface="Open Sans" panose="020B0606030504020204" pitchFamily="34" charset="0"/>
                <a:cs typeface="Open Sans" panose="020B0606030504020204" pitchFamily="34" charset="0"/>
              </a:rPr>
              <a:t>+40 212 339 674</a:t>
            </a:r>
            <a:endParaRPr lang="en-US" sz="1400" b="0" i="0" u="none" strike="noStrike" kern="1200" cap="none" spc="0" baseline="0" dirty="0">
              <a:solidFill>
                <a:schemeClr val="tx1">
                  <a:lumMod val="75000"/>
                  <a:lumOff val="25000"/>
                </a:schemeClr>
              </a:solidFill>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 name="Graphic 10" descr="Fax">
            <a:extLst>
              <a:ext uri="{FF2B5EF4-FFF2-40B4-BE49-F238E27FC236}">
                <a16:creationId xmlns:a16="http://schemas.microsoft.com/office/drawing/2014/main" id="{85DF8E0B-94F4-E565-2E14-90003AD7837F}"/>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rcRect/>
          <a:stretch>
            <a:fillRect/>
          </a:stretch>
        </p:blipFill>
        <p:spPr>
          <a:xfrm>
            <a:off x="8418115" y="6148000"/>
            <a:ext cx="215999" cy="215999"/>
          </a:xfrm>
          <a:prstGeom prst="rect">
            <a:avLst/>
          </a:prstGeom>
          <a:noFill/>
          <a:ln cap="flat">
            <a:noFill/>
          </a:ln>
        </p:spPr>
      </p:pic>
      <p:pic>
        <p:nvPicPr>
          <p:cNvPr id="13" name="Graphic 11" descr="Receiver">
            <a:extLst>
              <a:ext uri="{FF2B5EF4-FFF2-40B4-BE49-F238E27FC236}">
                <a16:creationId xmlns:a16="http://schemas.microsoft.com/office/drawing/2014/main" id="{ADC7C139-74F7-F114-F52A-63F262654C24}"/>
              </a:ext>
            </a:extLst>
          </p:cNvPr>
          <p:cNvPicPr>
            <a:picLocks noChangeAspect="1"/>
          </p:cNvPicPr>
          <p:nvPr/>
        </p:nvPicPr>
        <p:blipFill>
          <a:blip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rcRect/>
          <a:stretch>
            <a:fillRect/>
          </a:stretch>
        </p:blipFill>
        <p:spPr>
          <a:xfrm>
            <a:off x="8418115" y="5919967"/>
            <a:ext cx="215999" cy="215999"/>
          </a:xfrm>
          <a:prstGeom prst="rect">
            <a:avLst/>
          </a:prstGeom>
          <a:noFill/>
          <a:ln cap="flat">
            <a:noFill/>
          </a:ln>
        </p:spPr>
      </p:pic>
    </p:spTree>
    <p:extLst>
      <p:ext uri="{BB962C8B-B14F-4D97-AF65-F5344CB8AC3E}">
        <p14:creationId xmlns:p14="http://schemas.microsoft.com/office/powerpoint/2010/main" val="208194578"/>
      </p:ext>
    </p:extLst>
  </p:cSld>
  <p:clrMapOvr>
    <a:masterClrMapping/>
  </p:clrMapOvr>
</p:sld>
</file>

<file path=ppt/theme/theme1.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Fepra 2">
      <a:dk1>
        <a:srgbClr val="000000"/>
      </a:dk1>
      <a:lt1>
        <a:srgbClr val="FFFFFF"/>
      </a:lt1>
      <a:dk2>
        <a:srgbClr val="455F51"/>
      </a:dk2>
      <a:lt2>
        <a:srgbClr val="E3DED1"/>
      </a:lt2>
      <a:accent1>
        <a:srgbClr val="00A550"/>
      </a:accent1>
      <a:accent2>
        <a:srgbClr val="8AB833"/>
      </a:accent2>
      <a:accent3>
        <a:srgbClr val="C0CF3A"/>
      </a:accent3>
      <a:accent4>
        <a:srgbClr val="029676"/>
      </a:accent4>
      <a:accent5>
        <a:srgbClr val="4AB5C4"/>
      </a:accent5>
      <a:accent6>
        <a:srgbClr val="0989B1"/>
      </a:accent6>
      <a:hlink>
        <a:srgbClr val="B96806"/>
      </a:hlink>
      <a:folHlink>
        <a:srgbClr val="7B450B"/>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897BD81D-A881-B04E-A27E-564EC0AD7E86}" vid="{D0E8E0A9-F527-5647-B62D-B5F65DA34D18}"/>
    </a:ext>
  </a:extLst>
</a:theme>
</file>

<file path=ppt/theme/theme3.xml><?xml version="1.0" encoding="utf-8"?>
<a:theme xmlns:a="http://schemas.openxmlformats.org/drawingml/2006/main" name="2_Office Theme">
  <a:themeElements>
    <a:clrScheme name="Fepra 2">
      <a:dk1>
        <a:srgbClr val="000000"/>
      </a:dk1>
      <a:lt1>
        <a:srgbClr val="FFFFFF"/>
      </a:lt1>
      <a:dk2>
        <a:srgbClr val="455F51"/>
      </a:dk2>
      <a:lt2>
        <a:srgbClr val="E3DED1"/>
      </a:lt2>
      <a:accent1>
        <a:srgbClr val="00A550"/>
      </a:accent1>
      <a:accent2>
        <a:srgbClr val="8AB833"/>
      </a:accent2>
      <a:accent3>
        <a:srgbClr val="C0CF3A"/>
      </a:accent3>
      <a:accent4>
        <a:srgbClr val="029676"/>
      </a:accent4>
      <a:accent5>
        <a:srgbClr val="4AB5C4"/>
      </a:accent5>
      <a:accent6>
        <a:srgbClr val="0989B1"/>
      </a:accent6>
      <a:hlink>
        <a:srgbClr val="B96806"/>
      </a:hlink>
      <a:folHlink>
        <a:srgbClr val="7B450B"/>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561</TotalTime>
  <Words>2526</Words>
  <Application>Microsoft Office PowerPoint</Application>
  <PresentationFormat>Widescreen</PresentationFormat>
  <Paragraphs>143</Paragraphs>
  <Slides>12</Slides>
  <Notes>0</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12</vt:i4>
      </vt:variant>
    </vt:vector>
  </HeadingPairs>
  <TitlesOfParts>
    <vt:vector size="24" baseType="lpstr">
      <vt:lpstr>Arial</vt:lpstr>
      <vt:lpstr>Calibri</vt:lpstr>
      <vt:lpstr>Calibri Light</vt:lpstr>
      <vt:lpstr>Open Sans</vt:lpstr>
      <vt:lpstr>Roboto Black</vt:lpstr>
      <vt:lpstr>Tahoma</vt:lpstr>
      <vt:lpstr>Verlag</vt:lpstr>
      <vt:lpstr>Verlag Black</vt:lpstr>
      <vt:lpstr>Wingdings</vt:lpstr>
      <vt:lpstr>Temă Office</vt:lpstr>
      <vt:lpstr>Office Theme</vt:lpstr>
      <vt:lpstr>2_Office Theme</vt:lpstr>
      <vt:lpstr>PowerPoint Presentation</vt:lpstr>
      <vt:lpstr>Sustenabilitate, schimbări climatice, reciclare </vt:lpstr>
      <vt:lpstr>Ce cantități suplimentare trebuie colectate - plastic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Ce spune Nota de Fundamentare la OUG de modificare a Legii serviciului de salubrizare a localităților nr. 101/2006  La nivelul lunii mai 2022, prevederile din O.U.G. nr. 74/2018 (în prezent din O.U.G. nr. 92/2021) AU FOST IMPLEMENTATE ÎN DOAR 45,90% DIN CELE 3170 DE UNITĂȚI ADMINISTRATIV-TERITORIALE ÎN CARE SE PRESTEAZĂ SERVICIUL DE SALUBRIZARE, astfel:  - doar la nivelul a 15 din cele 28 de Asociații de Dezvoltare Intercomunitară (ADI) prin care se implementează proiectele de investiții în Sistemele de Management Integrat al Deșeurilor (SMID) finanțate din fonduri nerambursabile, integral sau parțial funcționale, respectiv în 1026 de unități administrativ-teritoriale din cele 1929 asociate; - doar la nivelul a 6 din cele 21 de ADI prin care se implementează proiecte de investiții finanțate de la bugetul local, respectiv în 91 de unități administrativ-teritoriale din cele 223 asociate; - doar în 338 de unități administrativ-teritoriale din cele 1018 de unități administrativ-teritoriale care au delegat gestiunea serviciului de salubrizare în mod individual.   Cele mai afectate sunt fluxurile financiare aferente contractelor de delegare prin care se implementează SMID finanțate din fonduri nerambursabile.   Până în prezent au fost reziliate 17 contracte de delegare aferente SMID, respectiv pentru 4 zone de colectare din județul Arad, inclusiv contractul de delegare pentru operarea stației complexe de sortare-compostare deșeuri, 3 zone de colectare din Județul Timiș, 4 zone de colectare din Județul Caraș Severin, 2 zone de colectare din județul Giurgiu, o zonă de colectare din județul Neamț. o zonă de colectare din județul Vaslui și pentru întreg județul Olt, existând riscul de reziliere, în continuare, a altor asemenea contracte atribuite prin licitație, implicit riscul de  aplicare de către Comisie a corecțiilor financiare de până la 100% din valoarea proiectelor neimplementate.  Trendul este unul crescător, fiind reziliate în perioada 2020 - 2021 încă 6 contracte de delegare față de cele 11 reziliate până la sfârșitul anului 2019. Au fost reluate licitațiile și atribuite doar 2 contracte de delegare din sfera celor reziliate, respectiv pentru județul Olt și pentru zona de colectare din județul Vaslui.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creator>Mugurel Radulescu</dc:creator>
  <cp:lastModifiedBy>Mihaela Papazu</cp:lastModifiedBy>
  <cp:revision>40</cp:revision>
  <dcterms:created xsi:type="dcterms:W3CDTF">2022-09-21T06:53:24Z</dcterms:created>
  <dcterms:modified xsi:type="dcterms:W3CDTF">2022-09-28T09:03:59Z</dcterms:modified>
</cp:coreProperties>
</file>